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57" r:id="rId3"/>
    <p:sldId id="265" r:id="rId4"/>
    <p:sldId id="258" r:id="rId5"/>
    <p:sldId id="259" r:id="rId6"/>
    <p:sldId id="260" r:id="rId7"/>
    <p:sldId id="266" r:id="rId8"/>
    <p:sldId id="261" r:id="rId9"/>
    <p:sldId id="262" r:id="rId10"/>
    <p:sldId id="263" r:id="rId11"/>
    <p:sldId id="264" r:id="rId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8394A1-C9BE-4417-9518-682CB23FC84E}" v="411" dt="2024-09-25T14:28:44.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89"/>
    <p:restoredTop sz="68765" autoAdjust="0"/>
  </p:normalViewPr>
  <p:slideViewPr>
    <p:cSldViewPr snapToGrid="0" snapToObjects="1">
      <p:cViewPr varScale="1">
        <p:scale>
          <a:sx n="72" d="100"/>
          <a:sy n="72" d="100"/>
        </p:scale>
        <p:origin x="2718" y="72"/>
      </p:cViewPr>
      <p:guideLst/>
    </p:cSldViewPr>
  </p:slideViewPr>
  <p:notesTextViewPr>
    <p:cViewPr>
      <p:scale>
        <a:sx n="3" d="2"/>
        <a:sy n="3" d="2"/>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Schilhabel" userId="f4eefc89-b058-4ecc-9ca5-d21f3d65327b" providerId="ADAL" clId="{D88394A1-C9BE-4417-9518-682CB23FC84E}"/>
    <pc:docChg chg="undo custSel addSld modSld modMainMaster">
      <pc:chgData name="Steven Schilhabel" userId="f4eefc89-b058-4ecc-9ca5-d21f3d65327b" providerId="ADAL" clId="{D88394A1-C9BE-4417-9518-682CB23FC84E}" dt="2024-09-25T14:28:44.202" v="1087" actId="14100"/>
      <pc:docMkLst>
        <pc:docMk/>
      </pc:docMkLst>
      <pc:sldChg chg="addSp modSp mod modNotesTx">
        <pc:chgData name="Steven Schilhabel" userId="f4eefc89-b058-4ecc-9ca5-d21f3d65327b" providerId="ADAL" clId="{D88394A1-C9BE-4417-9518-682CB23FC84E}" dt="2024-09-25T13:54:26.195" v="457"/>
        <pc:sldMkLst>
          <pc:docMk/>
          <pc:sldMk cId="0" sldId="256"/>
        </pc:sldMkLst>
        <pc:spChg chg="add mod">
          <ac:chgData name="Steven Schilhabel" userId="f4eefc89-b058-4ecc-9ca5-d21f3d65327b" providerId="ADAL" clId="{D88394A1-C9BE-4417-9518-682CB23FC84E}" dt="2024-09-25T13:24:33.950" v="117" actId="20577"/>
          <ac:spMkLst>
            <pc:docMk/>
            <pc:sldMk cId="0" sldId="256"/>
            <ac:spMk id="2" creationId="{0CB8BE0E-352E-6C6C-2AF0-3A2C948F5383}"/>
          </ac:spMkLst>
        </pc:spChg>
        <pc:spChg chg="mod">
          <ac:chgData name="Steven Schilhabel" userId="f4eefc89-b058-4ecc-9ca5-d21f3d65327b" providerId="ADAL" clId="{D88394A1-C9BE-4417-9518-682CB23FC84E}" dt="2024-09-25T13:23:43.898" v="0"/>
          <ac:spMkLst>
            <pc:docMk/>
            <pc:sldMk cId="0" sldId="256"/>
            <ac:spMk id="12290" creationId="{F8BA67B4-B4A0-F14B-B6AC-C7B1A387B1CC}"/>
          </ac:spMkLst>
        </pc:spChg>
      </pc:sldChg>
      <pc:sldChg chg="addSp delSp modSp mod modClrScheme chgLayout modNotesTx">
        <pc:chgData name="Steven Schilhabel" userId="f4eefc89-b058-4ecc-9ca5-d21f3d65327b" providerId="ADAL" clId="{D88394A1-C9BE-4417-9518-682CB23FC84E}" dt="2024-09-25T14:17:04.230" v="560" actId="6549"/>
        <pc:sldMkLst>
          <pc:docMk/>
          <pc:sldMk cId="0" sldId="257"/>
        </pc:sldMkLst>
        <pc:spChg chg="add">
          <ac:chgData name="Steven Schilhabel" userId="f4eefc89-b058-4ecc-9ca5-d21f3d65327b" providerId="ADAL" clId="{D88394A1-C9BE-4417-9518-682CB23FC84E}" dt="2024-09-25T13:26:09.365" v="158"/>
          <ac:spMkLst>
            <pc:docMk/>
            <pc:sldMk cId="0" sldId="257"/>
            <ac:spMk id="2" creationId="{2F826B86-CE89-8218-B7F2-1CDDCFEA291D}"/>
          </ac:spMkLst>
        </pc:spChg>
        <pc:spChg chg="add del mod ord">
          <ac:chgData name="Steven Schilhabel" userId="f4eefc89-b058-4ecc-9ca5-d21f3d65327b" providerId="ADAL" clId="{D88394A1-C9BE-4417-9518-682CB23FC84E}" dt="2024-09-25T14:04:23.317" v="480" actId="478"/>
          <ac:spMkLst>
            <pc:docMk/>
            <pc:sldMk cId="0" sldId="257"/>
            <ac:spMk id="3" creationId="{BB0C4FDD-9725-7E32-0E43-629370B7920C}"/>
          </ac:spMkLst>
        </pc:spChg>
        <pc:spChg chg="add mod ord">
          <ac:chgData name="Steven Schilhabel" userId="f4eefc89-b058-4ecc-9ca5-d21f3d65327b" providerId="ADAL" clId="{D88394A1-C9BE-4417-9518-682CB23FC84E}" dt="2024-09-25T14:06:43.247" v="513" actId="20577"/>
          <ac:spMkLst>
            <pc:docMk/>
            <pc:sldMk cId="0" sldId="257"/>
            <ac:spMk id="4" creationId="{224E341B-AAE4-45AF-A7E2-BB27A2889EAD}"/>
          </ac:spMkLst>
        </pc:spChg>
        <pc:spChg chg="add del mod">
          <ac:chgData name="Steven Schilhabel" userId="f4eefc89-b058-4ecc-9ca5-d21f3d65327b" providerId="ADAL" clId="{D88394A1-C9BE-4417-9518-682CB23FC84E}" dt="2024-09-25T14:04:20.574" v="479" actId="478"/>
          <ac:spMkLst>
            <pc:docMk/>
            <pc:sldMk cId="0" sldId="257"/>
            <ac:spMk id="5" creationId="{4DBC6B52-F703-D60F-7C94-79A00D6DE543}"/>
          </ac:spMkLst>
        </pc:spChg>
        <pc:spChg chg="add mod">
          <ac:chgData name="Steven Schilhabel" userId="f4eefc89-b058-4ecc-9ca5-d21f3d65327b" providerId="ADAL" clId="{D88394A1-C9BE-4417-9518-682CB23FC84E}" dt="2024-09-25T14:15:39.475" v="549" actId="14100"/>
          <ac:spMkLst>
            <pc:docMk/>
            <pc:sldMk cId="0" sldId="257"/>
            <ac:spMk id="6" creationId="{B4A1506A-B7DD-1F50-FCBB-042C1A74C8A0}"/>
          </ac:spMkLst>
        </pc:spChg>
        <pc:spChg chg="del mod ord">
          <ac:chgData name="Steven Schilhabel" userId="f4eefc89-b058-4ecc-9ca5-d21f3d65327b" providerId="ADAL" clId="{D88394A1-C9BE-4417-9518-682CB23FC84E}" dt="2024-09-25T14:04:18.285" v="478" actId="478"/>
          <ac:spMkLst>
            <pc:docMk/>
            <pc:sldMk cId="0" sldId="257"/>
            <ac:spMk id="13314" creationId="{2E10A478-299D-A94E-A35F-95F6F1345CA8}"/>
          </ac:spMkLst>
        </pc:spChg>
        <pc:spChg chg="mod ord">
          <ac:chgData name="Steven Schilhabel" userId="f4eefc89-b058-4ecc-9ca5-d21f3d65327b" providerId="ADAL" clId="{D88394A1-C9BE-4417-9518-682CB23FC84E}" dt="2024-09-25T14:06:51.977" v="515" actId="255"/>
          <ac:spMkLst>
            <pc:docMk/>
            <pc:sldMk cId="0" sldId="257"/>
            <ac:spMk id="13315" creationId="{64B053A4-B8A0-E14B-96A2-CFD66BCFCBEF}"/>
          </ac:spMkLst>
        </pc:spChg>
        <pc:graphicFrameChg chg="add del mod">
          <ac:chgData name="Steven Schilhabel" userId="f4eefc89-b058-4ecc-9ca5-d21f3d65327b" providerId="ADAL" clId="{D88394A1-C9BE-4417-9518-682CB23FC84E}" dt="2024-09-25T14:15:35.331" v="548" actId="478"/>
          <ac:graphicFrameMkLst>
            <pc:docMk/>
            <pc:sldMk cId="0" sldId="257"/>
            <ac:graphicFrameMk id="2" creationId="{F6BFDB27-A451-BF79-DD22-5A58952D9373}"/>
          </ac:graphicFrameMkLst>
        </pc:graphicFrameChg>
      </pc:sldChg>
      <pc:sldChg chg="modSp add mod modNotesTx">
        <pc:chgData name="Steven Schilhabel" userId="f4eefc89-b058-4ecc-9ca5-d21f3d65327b" providerId="ADAL" clId="{D88394A1-C9BE-4417-9518-682CB23FC84E}" dt="2024-09-25T14:08:09.901" v="518" actId="6549"/>
        <pc:sldMkLst>
          <pc:docMk/>
          <pc:sldMk cId="2440935441" sldId="258"/>
        </pc:sldMkLst>
        <pc:spChg chg="mod">
          <ac:chgData name="Steven Schilhabel" userId="f4eefc89-b058-4ecc-9ca5-d21f3d65327b" providerId="ADAL" clId="{D88394A1-C9BE-4417-9518-682CB23FC84E}" dt="2024-09-25T13:28:24.999" v="180" actId="20577"/>
          <ac:spMkLst>
            <pc:docMk/>
            <pc:sldMk cId="2440935441" sldId="258"/>
            <ac:spMk id="13314" creationId="{2E10A478-299D-A94E-A35F-95F6F1345CA8}"/>
          </ac:spMkLst>
        </pc:spChg>
        <pc:spChg chg="mod">
          <ac:chgData name="Steven Schilhabel" userId="f4eefc89-b058-4ecc-9ca5-d21f3d65327b" providerId="ADAL" clId="{D88394A1-C9BE-4417-9518-682CB23FC84E}" dt="2024-09-25T13:31:23.984" v="196" actId="1076"/>
          <ac:spMkLst>
            <pc:docMk/>
            <pc:sldMk cId="2440935441" sldId="258"/>
            <ac:spMk id="13315" creationId="{64B053A4-B8A0-E14B-96A2-CFD66BCFCBEF}"/>
          </ac:spMkLst>
        </pc:spChg>
      </pc:sldChg>
      <pc:sldChg chg="addSp modSp add mod modNotesTx">
        <pc:chgData name="Steven Schilhabel" userId="f4eefc89-b058-4ecc-9ca5-d21f3d65327b" providerId="ADAL" clId="{D88394A1-C9BE-4417-9518-682CB23FC84E}" dt="2024-09-25T14:28:44.202" v="1087" actId="14100"/>
        <pc:sldMkLst>
          <pc:docMk/>
          <pc:sldMk cId="3709915552" sldId="259"/>
        </pc:sldMkLst>
        <pc:spChg chg="mod">
          <ac:chgData name="Steven Schilhabel" userId="f4eefc89-b058-4ecc-9ca5-d21f3d65327b" providerId="ADAL" clId="{D88394A1-C9BE-4417-9518-682CB23FC84E}" dt="2024-09-25T13:31:57.948" v="200"/>
          <ac:spMkLst>
            <pc:docMk/>
            <pc:sldMk cId="3709915552" sldId="259"/>
            <ac:spMk id="13314" creationId="{2E10A478-299D-A94E-A35F-95F6F1345CA8}"/>
          </ac:spMkLst>
        </pc:spChg>
        <pc:spChg chg="mod">
          <ac:chgData name="Steven Schilhabel" userId="f4eefc89-b058-4ecc-9ca5-d21f3d65327b" providerId="ADAL" clId="{D88394A1-C9BE-4417-9518-682CB23FC84E}" dt="2024-09-25T14:10:33.601" v="536" actId="14100"/>
          <ac:spMkLst>
            <pc:docMk/>
            <pc:sldMk cId="3709915552" sldId="259"/>
            <ac:spMk id="13315" creationId="{64B053A4-B8A0-E14B-96A2-CFD66BCFCBEF}"/>
          </ac:spMkLst>
        </pc:spChg>
        <pc:picChg chg="add mod">
          <ac:chgData name="Steven Schilhabel" userId="f4eefc89-b058-4ecc-9ca5-d21f3d65327b" providerId="ADAL" clId="{D88394A1-C9BE-4417-9518-682CB23FC84E}" dt="2024-09-25T14:11:09.731" v="543" actId="1076"/>
          <ac:picMkLst>
            <pc:docMk/>
            <pc:sldMk cId="3709915552" sldId="259"/>
            <ac:picMk id="1026" creationId="{60665DD6-F5DD-67BD-2CEB-6B0AA73D9923}"/>
          </ac:picMkLst>
        </pc:picChg>
        <pc:picChg chg="add mod">
          <ac:chgData name="Steven Schilhabel" userId="f4eefc89-b058-4ecc-9ca5-d21f3d65327b" providerId="ADAL" clId="{D88394A1-C9BE-4417-9518-682CB23FC84E}" dt="2024-09-25T14:28:44.202" v="1087" actId="14100"/>
          <ac:picMkLst>
            <pc:docMk/>
            <pc:sldMk cId="3709915552" sldId="259"/>
            <ac:picMk id="1028" creationId="{B112E60C-468D-E474-18F3-01E91A191737}"/>
          </ac:picMkLst>
        </pc:picChg>
        <pc:picChg chg="add mod">
          <ac:chgData name="Steven Schilhabel" userId="f4eefc89-b058-4ecc-9ca5-d21f3d65327b" providerId="ADAL" clId="{D88394A1-C9BE-4417-9518-682CB23FC84E}" dt="2024-09-25T14:11:15.875" v="545" actId="1076"/>
          <ac:picMkLst>
            <pc:docMk/>
            <pc:sldMk cId="3709915552" sldId="259"/>
            <ac:picMk id="1030" creationId="{091D54D4-4009-0193-C3E8-8002834394CE}"/>
          </ac:picMkLst>
        </pc:picChg>
      </pc:sldChg>
      <pc:sldChg chg="modSp add mod modNotesTx">
        <pc:chgData name="Steven Schilhabel" userId="f4eefc89-b058-4ecc-9ca5-d21f3d65327b" providerId="ADAL" clId="{D88394A1-C9BE-4417-9518-682CB23FC84E}" dt="2024-09-25T14:22:01.093" v="920" actId="6549"/>
        <pc:sldMkLst>
          <pc:docMk/>
          <pc:sldMk cId="145270841" sldId="260"/>
        </pc:sldMkLst>
        <pc:spChg chg="mod">
          <ac:chgData name="Steven Schilhabel" userId="f4eefc89-b058-4ecc-9ca5-d21f3d65327b" providerId="ADAL" clId="{D88394A1-C9BE-4417-9518-682CB23FC84E}" dt="2024-09-25T13:34:29.938" v="252" actId="20577"/>
          <ac:spMkLst>
            <pc:docMk/>
            <pc:sldMk cId="145270841" sldId="260"/>
            <ac:spMk id="13314" creationId="{2E10A478-299D-A94E-A35F-95F6F1345CA8}"/>
          </ac:spMkLst>
        </pc:spChg>
        <pc:spChg chg="mod">
          <ac:chgData name="Steven Schilhabel" userId="f4eefc89-b058-4ecc-9ca5-d21f3d65327b" providerId="ADAL" clId="{D88394A1-C9BE-4417-9518-682CB23FC84E}" dt="2024-09-25T13:35:57.993" v="283" actId="20577"/>
          <ac:spMkLst>
            <pc:docMk/>
            <pc:sldMk cId="145270841" sldId="260"/>
            <ac:spMk id="13315" creationId="{64B053A4-B8A0-E14B-96A2-CFD66BCFCBEF}"/>
          </ac:spMkLst>
        </pc:spChg>
      </pc:sldChg>
      <pc:sldChg chg="modSp add mod modNotesTx">
        <pc:chgData name="Steven Schilhabel" userId="f4eefc89-b058-4ecc-9ca5-d21f3d65327b" providerId="ADAL" clId="{D88394A1-C9BE-4417-9518-682CB23FC84E}" dt="2024-09-25T14:22:08.415" v="921" actId="6549"/>
        <pc:sldMkLst>
          <pc:docMk/>
          <pc:sldMk cId="1658475796" sldId="261"/>
        </pc:sldMkLst>
        <pc:spChg chg="mod">
          <ac:chgData name="Steven Schilhabel" userId="f4eefc89-b058-4ecc-9ca5-d21f3d65327b" providerId="ADAL" clId="{D88394A1-C9BE-4417-9518-682CB23FC84E}" dt="2024-09-25T13:37:15.691" v="308" actId="255"/>
          <ac:spMkLst>
            <pc:docMk/>
            <pc:sldMk cId="1658475796" sldId="261"/>
            <ac:spMk id="13315" creationId="{64B053A4-B8A0-E14B-96A2-CFD66BCFCBEF}"/>
          </ac:spMkLst>
        </pc:spChg>
      </pc:sldChg>
      <pc:sldChg chg="modSp add mod modNotesTx">
        <pc:chgData name="Steven Schilhabel" userId="f4eefc89-b058-4ecc-9ca5-d21f3d65327b" providerId="ADAL" clId="{D88394A1-C9BE-4417-9518-682CB23FC84E}" dt="2024-09-25T13:56:23.431" v="463"/>
        <pc:sldMkLst>
          <pc:docMk/>
          <pc:sldMk cId="234194148" sldId="262"/>
        </pc:sldMkLst>
        <pc:spChg chg="mod">
          <ac:chgData name="Steven Schilhabel" userId="f4eefc89-b058-4ecc-9ca5-d21f3d65327b" providerId="ADAL" clId="{D88394A1-C9BE-4417-9518-682CB23FC84E}" dt="2024-09-25T13:37:48.689" v="317" actId="20577"/>
          <ac:spMkLst>
            <pc:docMk/>
            <pc:sldMk cId="234194148" sldId="262"/>
            <ac:spMk id="13314" creationId="{2E10A478-299D-A94E-A35F-95F6F1345CA8}"/>
          </ac:spMkLst>
        </pc:spChg>
        <pc:spChg chg="mod">
          <ac:chgData name="Steven Schilhabel" userId="f4eefc89-b058-4ecc-9ca5-d21f3d65327b" providerId="ADAL" clId="{D88394A1-C9BE-4417-9518-682CB23FC84E}" dt="2024-09-25T13:39:18.300" v="340" actId="255"/>
          <ac:spMkLst>
            <pc:docMk/>
            <pc:sldMk cId="234194148" sldId="262"/>
            <ac:spMk id="13315" creationId="{64B053A4-B8A0-E14B-96A2-CFD66BCFCBEF}"/>
          </ac:spMkLst>
        </pc:spChg>
      </pc:sldChg>
      <pc:sldChg chg="addSp modSp add mod modNotesTx">
        <pc:chgData name="Steven Schilhabel" userId="f4eefc89-b058-4ecc-9ca5-d21f3d65327b" providerId="ADAL" clId="{D88394A1-C9BE-4417-9518-682CB23FC84E}" dt="2024-09-25T14:27:45.949" v="1084" actId="20577"/>
        <pc:sldMkLst>
          <pc:docMk/>
          <pc:sldMk cId="3671111681" sldId="263"/>
        </pc:sldMkLst>
        <pc:spChg chg="add">
          <ac:chgData name="Steven Schilhabel" userId="f4eefc89-b058-4ecc-9ca5-d21f3d65327b" providerId="ADAL" clId="{D88394A1-C9BE-4417-9518-682CB23FC84E}" dt="2024-09-25T14:24:53.944" v="922" actId="11529"/>
          <ac:spMkLst>
            <pc:docMk/>
            <pc:sldMk cId="3671111681" sldId="263"/>
            <ac:spMk id="2" creationId="{665FEC90-2430-C91F-A082-6712821CC00C}"/>
          </ac:spMkLst>
        </pc:spChg>
        <pc:spChg chg="add mod">
          <ac:chgData name="Steven Schilhabel" userId="f4eefc89-b058-4ecc-9ca5-d21f3d65327b" providerId="ADAL" clId="{D88394A1-C9BE-4417-9518-682CB23FC84E}" dt="2024-09-25T14:25:18.333" v="924" actId="1076"/>
          <ac:spMkLst>
            <pc:docMk/>
            <pc:sldMk cId="3671111681" sldId="263"/>
            <ac:spMk id="3" creationId="{B1ECF266-CFF8-BD17-0922-931D31A6784E}"/>
          </ac:spMkLst>
        </pc:spChg>
        <pc:spChg chg="add mod">
          <ac:chgData name="Steven Schilhabel" userId="f4eefc89-b058-4ecc-9ca5-d21f3d65327b" providerId="ADAL" clId="{D88394A1-C9BE-4417-9518-682CB23FC84E}" dt="2024-09-25T14:26:38.100" v="976" actId="14100"/>
          <ac:spMkLst>
            <pc:docMk/>
            <pc:sldMk cId="3671111681" sldId="263"/>
            <ac:spMk id="4" creationId="{478BBB3F-486C-59C4-5B6F-D0828A3DEAD3}"/>
          </ac:spMkLst>
        </pc:spChg>
        <pc:spChg chg="add mod">
          <ac:chgData name="Steven Schilhabel" userId="f4eefc89-b058-4ecc-9ca5-d21f3d65327b" providerId="ADAL" clId="{D88394A1-C9BE-4417-9518-682CB23FC84E}" dt="2024-09-25T14:27:16.284" v="1008" actId="20577"/>
          <ac:spMkLst>
            <pc:docMk/>
            <pc:sldMk cId="3671111681" sldId="263"/>
            <ac:spMk id="5" creationId="{D9E167EA-EDF3-D4F1-2EFC-E861E8521BF2}"/>
          </ac:spMkLst>
        </pc:spChg>
        <pc:spChg chg="mod">
          <ac:chgData name="Steven Schilhabel" userId="f4eefc89-b058-4ecc-9ca5-d21f3d65327b" providerId="ADAL" clId="{D88394A1-C9BE-4417-9518-682CB23FC84E}" dt="2024-09-25T14:27:45.949" v="1084" actId="20577"/>
          <ac:spMkLst>
            <pc:docMk/>
            <pc:sldMk cId="3671111681" sldId="263"/>
            <ac:spMk id="13315" creationId="{64B053A4-B8A0-E14B-96A2-CFD66BCFCBEF}"/>
          </ac:spMkLst>
        </pc:spChg>
      </pc:sldChg>
      <pc:sldChg chg="modSp add mod modNotesTx">
        <pc:chgData name="Steven Schilhabel" userId="f4eefc89-b058-4ecc-9ca5-d21f3d65327b" providerId="ADAL" clId="{D88394A1-C9BE-4417-9518-682CB23FC84E}" dt="2024-09-25T13:56:52.573" v="465"/>
        <pc:sldMkLst>
          <pc:docMk/>
          <pc:sldMk cId="4267554809" sldId="264"/>
        </pc:sldMkLst>
        <pc:spChg chg="mod">
          <ac:chgData name="Steven Schilhabel" userId="f4eefc89-b058-4ecc-9ca5-d21f3d65327b" providerId="ADAL" clId="{D88394A1-C9BE-4417-9518-682CB23FC84E}" dt="2024-09-25T13:43:05.619" v="424" actId="6549"/>
          <ac:spMkLst>
            <pc:docMk/>
            <pc:sldMk cId="4267554809" sldId="264"/>
            <ac:spMk id="13314" creationId="{2E10A478-299D-A94E-A35F-95F6F1345CA8}"/>
          </ac:spMkLst>
        </pc:spChg>
        <pc:spChg chg="mod">
          <ac:chgData name="Steven Schilhabel" userId="f4eefc89-b058-4ecc-9ca5-d21f3d65327b" providerId="ADAL" clId="{D88394A1-C9BE-4417-9518-682CB23FC84E}" dt="2024-09-25T13:47:20.647" v="451" actId="113"/>
          <ac:spMkLst>
            <pc:docMk/>
            <pc:sldMk cId="4267554809" sldId="264"/>
            <ac:spMk id="13315" creationId="{64B053A4-B8A0-E14B-96A2-CFD66BCFCBEF}"/>
          </ac:spMkLst>
        </pc:spChg>
      </pc:sldChg>
      <pc:sldChg chg="addSp delSp modSp add mod modNotes modNotesTx">
        <pc:chgData name="Steven Schilhabel" userId="f4eefc89-b058-4ecc-9ca5-d21f3d65327b" providerId="ADAL" clId="{D88394A1-C9BE-4417-9518-682CB23FC84E}" dt="2024-09-25T14:17:33.337" v="564" actId="27636"/>
        <pc:sldMkLst>
          <pc:docMk/>
          <pc:sldMk cId="2643298658" sldId="265"/>
        </pc:sldMkLst>
        <pc:spChg chg="add del mod">
          <ac:chgData name="Steven Schilhabel" userId="f4eefc89-b058-4ecc-9ca5-d21f3d65327b" providerId="ADAL" clId="{D88394A1-C9BE-4417-9518-682CB23FC84E}" dt="2024-09-25T14:15:51.990" v="552" actId="478"/>
          <ac:spMkLst>
            <pc:docMk/>
            <pc:sldMk cId="2643298658" sldId="265"/>
            <ac:spMk id="3" creationId="{CE001B27-146C-35FA-AA5E-0784C6D6FF5D}"/>
          </ac:spMkLst>
        </pc:spChg>
        <pc:spChg chg="del">
          <ac:chgData name="Steven Schilhabel" userId="f4eefc89-b058-4ecc-9ca5-d21f3d65327b" providerId="ADAL" clId="{D88394A1-C9BE-4417-9518-682CB23FC84E}" dt="2024-09-25T14:15:44.476" v="550" actId="478"/>
          <ac:spMkLst>
            <pc:docMk/>
            <pc:sldMk cId="2643298658" sldId="265"/>
            <ac:spMk id="6" creationId="{B4A1506A-B7DD-1F50-FCBB-042C1A74C8A0}"/>
          </ac:spMkLst>
        </pc:spChg>
        <pc:spChg chg="del">
          <ac:chgData name="Steven Schilhabel" userId="f4eefc89-b058-4ecc-9ca5-d21f3d65327b" providerId="ADAL" clId="{D88394A1-C9BE-4417-9518-682CB23FC84E}" dt="2024-09-25T14:15:48.337" v="551" actId="478"/>
          <ac:spMkLst>
            <pc:docMk/>
            <pc:sldMk cId="2643298658" sldId="265"/>
            <ac:spMk id="13315" creationId="{64B053A4-B8A0-E14B-96A2-CFD66BCFCBEF}"/>
          </ac:spMkLst>
        </pc:spChg>
        <pc:graphicFrameChg chg="del mod">
          <ac:chgData name="Steven Schilhabel" userId="f4eefc89-b058-4ecc-9ca5-d21f3d65327b" providerId="ADAL" clId="{D88394A1-C9BE-4417-9518-682CB23FC84E}" dt="2024-09-25T14:16:42.624" v="556" actId="478"/>
          <ac:graphicFrameMkLst>
            <pc:docMk/>
            <pc:sldMk cId="2643298658" sldId="265"/>
            <ac:graphicFrameMk id="2" creationId="{F6BFDB27-A451-BF79-DD22-5A58952D9373}"/>
          </ac:graphicFrameMkLst>
        </pc:graphicFrameChg>
        <pc:picChg chg="add mod">
          <ac:chgData name="Steven Schilhabel" userId="f4eefc89-b058-4ecc-9ca5-d21f3d65327b" providerId="ADAL" clId="{D88394A1-C9BE-4417-9518-682CB23FC84E}" dt="2024-09-25T14:16:53.748" v="559" actId="14100"/>
          <ac:picMkLst>
            <pc:docMk/>
            <pc:sldMk cId="2643298658" sldId="265"/>
            <ac:picMk id="7" creationId="{60D5144A-C0B5-12AF-98BB-CDF08909CDFC}"/>
          </ac:picMkLst>
        </pc:picChg>
      </pc:sldChg>
      <pc:sldChg chg="addSp delSp modSp add mod modNotesTx">
        <pc:chgData name="Steven Schilhabel" userId="f4eefc89-b058-4ecc-9ca5-d21f3d65327b" providerId="ADAL" clId="{D88394A1-C9BE-4417-9518-682CB23FC84E}" dt="2024-09-25T14:21:54.658" v="919" actId="6549"/>
        <pc:sldMkLst>
          <pc:docMk/>
          <pc:sldMk cId="265434606" sldId="266"/>
        </pc:sldMkLst>
        <pc:spChg chg="add del mod">
          <ac:chgData name="Steven Schilhabel" userId="f4eefc89-b058-4ecc-9ca5-d21f3d65327b" providerId="ADAL" clId="{D88394A1-C9BE-4417-9518-682CB23FC84E}" dt="2024-09-25T14:18:34.427" v="565" actId="1032"/>
          <ac:spMkLst>
            <pc:docMk/>
            <pc:sldMk cId="265434606" sldId="266"/>
            <ac:spMk id="2" creationId="{2CF7562B-EDEF-FE8E-437C-AD5E6A5FC0B7}"/>
          </ac:spMkLst>
        </pc:spChg>
        <pc:spChg chg="del">
          <ac:chgData name="Steven Schilhabel" userId="f4eefc89-b058-4ecc-9ca5-d21f3d65327b" providerId="ADAL" clId="{D88394A1-C9BE-4417-9518-682CB23FC84E}" dt="2024-09-25T14:17:33.306" v="563" actId="478"/>
          <ac:spMkLst>
            <pc:docMk/>
            <pc:sldMk cId="265434606" sldId="266"/>
            <ac:spMk id="13315" creationId="{64B053A4-B8A0-E14B-96A2-CFD66BCFCBEF}"/>
          </ac:spMkLst>
        </pc:spChg>
        <pc:graphicFrameChg chg="add mod modGraphic">
          <ac:chgData name="Steven Schilhabel" userId="f4eefc89-b058-4ecc-9ca5-d21f3d65327b" providerId="ADAL" clId="{D88394A1-C9BE-4417-9518-682CB23FC84E}" dt="2024-09-25T14:21:45.250" v="918" actId="14100"/>
          <ac:graphicFrameMkLst>
            <pc:docMk/>
            <pc:sldMk cId="265434606" sldId="266"/>
            <ac:graphicFrameMk id="3" creationId="{8981164A-A489-7A2A-682C-CDE54C906DE2}"/>
          </ac:graphicFrameMkLst>
        </pc:graphicFrameChg>
      </pc:sldChg>
      <pc:sldMasterChg chg="delSp mod">
        <pc:chgData name="Steven Schilhabel" userId="f4eefc89-b058-4ecc-9ca5-d21f3d65327b" providerId="ADAL" clId="{D88394A1-C9BE-4417-9518-682CB23FC84E}" dt="2024-09-25T13:29:32.281" v="181" actId="478"/>
        <pc:sldMasterMkLst>
          <pc:docMk/>
          <pc:sldMasterMk cId="0" sldId="2147483648"/>
        </pc:sldMasterMkLst>
        <pc:spChg chg="del">
          <ac:chgData name="Steven Schilhabel" userId="f4eefc89-b058-4ecc-9ca5-d21f3d65327b" providerId="ADAL" clId="{D88394A1-C9BE-4417-9518-682CB23FC84E}" dt="2024-09-25T13:29:32.281" v="181" actId="478"/>
          <ac:spMkLst>
            <pc:docMk/>
            <pc:sldMasterMk cId="0" sldId="2147483648"/>
            <ac:spMk id="8" creationId="{7F6BFA82-0F7E-D74B-A70B-B3E1DF6B056C}"/>
          </ac:spMkLst>
        </pc:sp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185A2-198D-48FA-B109-670DE7601BA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008CE8C6-6D09-48B5-9A87-00D46A11158A}">
      <dgm:prSet phldrT="[Text]"/>
      <dgm:spPr/>
      <dgm:t>
        <a:bodyPr/>
        <a:lstStyle/>
        <a:p>
          <a:r>
            <a:rPr lang="en-US" dirty="0"/>
            <a:t>Strategic Alignment</a:t>
          </a:r>
        </a:p>
      </dgm:t>
    </dgm:pt>
    <dgm:pt modelId="{0DBB1CCB-D4C5-4A90-B2A8-1331CD17A8F2}" type="parTrans" cxnId="{A3F94B47-6737-4453-B71B-6AAB0F4598D6}">
      <dgm:prSet/>
      <dgm:spPr/>
      <dgm:t>
        <a:bodyPr/>
        <a:lstStyle/>
        <a:p>
          <a:endParaRPr lang="en-US"/>
        </a:p>
      </dgm:t>
    </dgm:pt>
    <dgm:pt modelId="{849CFC56-E53B-4DB1-AC20-F3F69AA86CD3}" type="sibTrans" cxnId="{A3F94B47-6737-4453-B71B-6AAB0F4598D6}">
      <dgm:prSet/>
      <dgm:spPr/>
      <dgm:t>
        <a:bodyPr/>
        <a:lstStyle/>
        <a:p>
          <a:endParaRPr lang="en-US"/>
        </a:p>
      </dgm:t>
    </dgm:pt>
    <dgm:pt modelId="{714612FF-54EA-4C0A-9C52-813B519587CE}">
      <dgm:prSet phldrT="[Text]"/>
      <dgm:spPr/>
      <dgm:t>
        <a:bodyPr/>
        <a:lstStyle/>
        <a:p>
          <a:r>
            <a:rPr lang="en-US" dirty="0"/>
            <a:t>Define Institutional Goals</a:t>
          </a:r>
        </a:p>
      </dgm:t>
    </dgm:pt>
    <dgm:pt modelId="{50756CE1-48DA-4EEB-90FB-8AD074C75E66}" type="parTrans" cxnId="{42CF2EFE-92FF-434A-875E-ACB36F54FFCC}">
      <dgm:prSet/>
      <dgm:spPr/>
      <dgm:t>
        <a:bodyPr/>
        <a:lstStyle/>
        <a:p>
          <a:endParaRPr lang="en-US"/>
        </a:p>
      </dgm:t>
    </dgm:pt>
    <dgm:pt modelId="{81DECD06-8A84-458C-BA47-8F7E8073031F}" type="sibTrans" cxnId="{42CF2EFE-92FF-434A-875E-ACB36F54FFCC}">
      <dgm:prSet/>
      <dgm:spPr/>
      <dgm:t>
        <a:bodyPr/>
        <a:lstStyle/>
        <a:p>
          <a:endParaRPr lang="en-US"/>
        </a:p>
      </dgm:t>
    </dgm:pt>
    <dgm:pt modelId="{2B1A04A5-327E-4FAF-ABD9-25629444693E}">
      <dgm:prSet phldrT="[Text]"/>
      <dgm:spPr/>
      <dgm:t>
        <a:bodyPr/>
        <a:lstStyle/>
        <a:p>
          <a:r>
            <a:rPr lang="en-US" dirty="0"/>
            <a:t>Planning &amp; Policy Development</a:t>
          </a:r>
        </a:p>
      </dgm:t>
    </dgm:pt>
    <dgm:pt modelId="{2687B53E-F9F9-4B94-9BA1-E963E403639C}" type="parTrans" cxnId="{CDC42129-EAF4-4B6A-8C6B-2B7C86646AB1}">
      <dgm:prSet/>
      <dgm:spPr/>
      <dgm:t>
        <a:bodyPr/>
        <a:lstStyle/>
        <a:p>
          <a:endParaRPr lang="en-US"/>
        </a:p>
      </dgm:t>
    </dgm:pt>
    <dgm:pt modelId="{9DA4ABBD-9A61-4EA1-ADC8-311E98C138A5}" type="sibTrans" cxnId="{CDC42129-EAF4-4B6A-8C6B-2B7C86646AB1}">
      <dgm:prSet/>
      <dgm:spPr/>
      <dgm:t>
        <a:bodyPr/>
        <a:lstStyle/>
        <a:p>
          <a:endParaRPr lang="en-US"/>
        </a:p>
      </dgm:t>
    </dgm:pt>
    <dgm:pt modelId="{69571FE8-B5F1-46CF-B8BB-EF28E49C537F}">
      <dgm:prSet phldrT="[Text]"/>
      <dgm:spPr/>
      <dgm:t>
        <a:bodyPr/>
        <a:lstStyle/>
        <a:p>
          <a:r>
            <a:rPr lang="en-US" dirty="0"/>
            <a:t>Develop AI Strategy </a:t>
          </a:r>
        </a:p>
      </dgm:t>
    </dgm:pt>
    <dgm:pt modelId="{0D3D90EF-268E-428A-89AB-AE92BE077070}" type="parTrans" cxnId="{3E7BAD96-75FC-45D7-9BDE-EE522372492B}">
      <dgm:prSet/>
      <dgm:spPr/>
      <dgm:t>
        <a:bodyPr/>
        <a:lstStyle/>
        <a:p>
          <a:endParaRPr lang="en-US"/>
        </a:p>
      </dgm:t>
    </dgm:pt>
    <dgm:pt modelId="{D6D149C5-2C02-4D11-AB5B-D6BB5A714B47}" type="sibTrans" cxnId="{3E7BAD96-75FC-45D7-9BDE-EE522372492B}">
      <dgm:prSet/>
      <dgm:spPr/>
      <dgm:t>
        <a:bodyPr/>
        <a:lstStyle/>
        <a:p>
          <a:endParaRPr lang="en-US"/>
        </a:p>
      </dgm:t>
    </dgm:pt>
    <dgm:pt modelId="{4571CB0C-17C0-4C0C-BB26-B717A0E9BDC6}">
      <dgm:prSet phldrT="[Text]"/>
      <dgm:spPr/>
      <dgm:t>
        <a:bodyPr/>
        <a:lstStyle/>
        <a:p>
          <a:r>
            <a:rPr lang="en-US" dirty="0"/>
            <a:t>Infrastructure &amp; Capacity Building</a:t>
          </a:r>
        </a:p>
      </dgm:t>
    </dgm:pt>
    <dgm:pt modelId="{95D7CB77-2438-4D9D-85DA-2031E3A989B3}" type="parTrans" cxnId="{13F1DE42-A7A6-4B10-8790-3E45A32D27B9}">
      <dgm:prSet/>
      <dgm:spPr/>
      <dgm:t>
        <a:bodyPr/>
        <a:lstStyle/>
        <a:p>
          <a:endParaRPr lang="en-US"/>
        </a:p>
      </dgm:t>
    </dgm:pt>
    <dgm:pt modelId="{E18C8130-2D98-4ABE-B559-78862C646591}" type="sibTrans" cxnId="{13F1DE42-A7A6-4B10-8790-3E45A32D27B9}">
      <dgm:prSet/>
      <dgm:spPr/>
      <dgm:t>
        <a:bodyPr/>
        <a:lstStyle/>
        <a:p>
          <a:endParaRPr lang="en-US"/>
        </a:p>
      </dgm:t>
    </dgm:pt>
    <dgm:pt modelId="{F2192A37-C1CA-4281-BA98-6FAACB71FDA8}">
      <dgm:prSet phldrT="[Text]"/>
      <dgm:spPr/>
      <dgm:t>
        <a:bodyPr/>
        <a:lstStyle/>
        <a:p>
          <a:r>
            <a:rPr lang="en-US" dirty="0"/>
            <a:t>Invest in Technology </a:t>
          </a:r>
        </a:p>
      </dgm:t>
    </dgm:pt>
    <dgm:pt modelId="{D9884B98-2E9B-4BB3-BF3C-116289723E2B}" type="parTrans" cxnId="{779D5F0F-C6AE-4285-99A7-D18977AD3BF5}">
      <dgm:prSet/>
      <dgm:spPr/>
      <dgm:t>
        <a:bodyPr/>
        <a:lstStyle/>
        <a:p>
          <a:endParaRPr lang="en-US"/>
        </a:p>
      </dgm:t>
    </dgm:pt>
    <dgm:pt modelId="{3BD7C5D7-239F-4F31-9C06-5DF9B8D955DC}" type="sibTrans" cxnId="{779D5F0F-C6AE-4285-99A7-D18977AD3BF5}">
      <dgm:prSet/>
      <dgm:spPr/>
      <dgm:t>
        <a:bodyPr/>
        <a:lstStyle/>
        <a:p>
          <a:endParaRPr lang="en-US"/>
        </a:p>
      </dgm:t>
    </dgm:pt>
    <dgm:pt modelId="{222BCFF4-BC00-444C-9D3C-70058EE27B89}">
      <dgm:prSet phldrT="[Text]"/>
      <dgm:spPr/>
      <dgm:t>
        <a:bodyPr/>
        <a:lstStyle/>
        <a:p>
          <a:r>
            <a:rPr lang="en-US" dirty="0"/>
            <a:t>Establish Policies</a:t>
          </a:r>
        </a:p>
      </dgm:t>
    </dgm:pt>
    <dgm:pt modelId="{AA5ABFFF-4EB9-4595-9308-73E5765EA2BF}" type="parTrans" cxnId="{842E138C-A45D-4D59-B0DD-21F4C2CA8502}">
      <dgm:prSet/>
      <dgm:spPr/>
      <dgm:t>
        <a:bodyPr/>
        <a:lstStyle/>
        <a:p>
          <a:endParaRPr lang="en-US"/>
        </a:p>
      </dgm:t>
    </dgm:pt>
    <dgm:pt modelId="{27F6ED53-4D01-4D0D-B8B1-51C74BB44C43}" type="sibTrans" cxnId="{842E138C-A45D-4D59-B0DD-21F4C2CA8502}">
      <dgm:prSet/>
      <dgm:spPr/>
      <dgm:t>
        <a:bodyPr/>
        <a:lstStyle/>
        <a:p>
          <a:endParaRPr lang="en-US"/>
        </a:p>
      </dgm:t>
    </dgm:pt>
    <dgm:pt modelId="{E13A1D82-1141-4024-9482-767679AEA6AA}">
      <dgm:prSet phldrT="[Text]"/>
      <dgm:spPr/>
      <dgm:t>
        <a:bodyPr/>
        <a:lstStyle/>
        <a:p>
          <a:r>
            <a:rPr lang="en-US" dirty="0"/>
            <a:t>Build digital Literacy</a:t>
          </a:r>
        </a:p>
      </dgm:t>
    </dgm:pt>
    <dgm:pt modelId="{8823351C-6615-40C3-95CB-008D9A727BF0}" type="parTrans" cxnId="{02439FCE-19C2-4E0B-B85E-77494A1D5B71}">
      <dgm:prSet/>
      <dgm:spPr/>
      <dgm:t>
        <a:bodyPr/>
        <a:lstStyle/>
        <a:p>
          <a:endParaRPr lang="en-US"/>
        </a:p>
      </dgm:t>
    </dgm:pt>
    <dgm:pt modelId="{F7DDDDCC-0A36-4086-BA8B-54A34AA5283A}" type="sibTrans" cxnId="{02439FCE-19C2-4E0B-B85E-77494A1D5B71}">
      <dgm:prSet/>
      <dgm:spPr/>
      <dgm:t>
        <a:bodyPr/>
        <a:lstStyle/>
        <a:p>
          <a:endParaRPr lang="en-US"/>
        </a:p>
      </dgm:t>
    </dgm:pt>
    <dgm:pt modelId="{B3B11E95-999B-46A5-8A89-2FA4B3DDCA82}">
      <dgm:prSet phldrT="[Text]"/>
      <dgm:spPr/>
      <dgm:t>
        <a:bodyPr/>
        <a:lstStyle/>
        <a:p>
          <a:r>
            <a:rPr lang="en-US" dirty="0"/>
            <a:t>Pilot Projects &amp; Experiment</a:t>
          </a:r>
        </a:p>
      </dgm:t>
    </dgm:pt>
    <dgm:pt modelId="{22E4CD49-68B2-4BAF-B0EA-E25783B4D714}" type="parTrans" cxnId="{BCE96A91-DE4F-4218-B90F-1FD20CF0825B}">
      <dgm:prSet/>
      <dgm:spPr/>
      <dgm:t>
        <a:bodyPr/>
        <a:lstStyle/>
        <a:p>
          <a:endParaRPr lang="en-US"/>
        </a:p>
      </dgm:t>
    </dgm:pt>
    <dgm:pt modelId="{089A8967-C2FA-436C-A390-3A4B229300BC}" type="sibTrans" cxnId="{BCE96A91-DE4F-4218-B90F-1FD20CF0825B}">
      <dgm:prSet/>
      <dgm:spPr/>
      <dgm:t>
        <a:bodyPr/>
        <a:lstStyle/>
        <a:p>
          <a:endParaRPr lang="en-US"/>
        </a:p>
      </dgm:t>
    </dgm:pt>
    <dgm:pt modelId="{9A69D558-C431-4AE9-AFA7-064703C8C2C4}">
      <dgm:prSet phldrT="[Text]"/>
      <dgm:spPr/>
      <dgm:t>
        <a:bodyPr/>
        <a:lstStyle/>
        <a:p>
          <a:r>
            <a:rPr lang="en-US" dirty="0"/>
            <a:t>Launch Pilot Projects</a:t>
          </a:r>
        </a:p>
      </dgm:t>
    </dgm:pt>
    <dgm:pt modelId="{D3D4461E-86D3-41C0-8EEE-FEC760464D60}" type="parTrans" cxnId="{264D87D2-15F5-4A83-BE6D-F5B99DC89315}">
      <dgm:prSet/>
      <dgm:spPr/>
      <dgm:t>
        <a:bodyPr/>
        <a:lstStyle/>
        <a:p>
          <a:endParaRPr lang="en-US"/>
        </a:p>
      </dgm:t>
    </dgm:pt>
    <dgm:pt modelId="{E5695605-CBA3-4256-ACC1-D0FE2260C01B}" type="sibTrans" cxnId="{264D87D2-15F5-4A83-BE6D-F5B99DC89315}">
      <dgm:prSet/>
      <dgm:spPr/>
      <dgm:t>
        <a:bodyPr/>
        <a:lstStyle/>
        <a:p>
          <a:endParaRPr lang="en-US"/>
        </a:p>
      </dgm:t>
    </dgm:pt>
    <dgm:pt modelId="{3CA55518-7507-434F-B5D6-A2275D535BA4}">
      <dgm:prSet phldrT="[Text]"/>
      <dgm:spPr/>
      <dgm:t>
        <a:bodyPr/>
        <a:lstStyle/>
        <a:p>
          <a:r>
            <a:rPr lang="en-US" dirty="0"/>
            <a:t>Get Feedback</a:t>
          </a:r>
        </a:p>
      </dgm:t>
    </dgm:pt>
    <dgm:pt modelId="{3BD006EE-82BD-4E63-AA3B-E30D505512A6}" type="parTrans" cxnId="{031F6C7F-7077-42B2-8016-2FA3353DFCA2}">
      <dgm:prSet/>
      <dgm:spPr/>
      <dgm:t>
        <a:bodyPr/>
        <a:lstStyle/>
        <a:p>
          <a:endParaRPr lang="en-US"/>
        </a:p>
      </dgm:t>
    </dgm:pt>
    <dgm:pt modelId="{E44E4976-FCA0-4579-A9D4-3D6906622181}" type="sibTrans" cxnId="{031F6C7F-7077-42B2-8016-2FA3353DFCA2}">
      <dgm:prSet/>
      <dgm:spPr/>
      <dgm:t>
        <a:bodyPr/>
        <a:lstStyle/>
        <a:p>
          <a:endParaRPr lang="en-US"/>
        </a:p>
      </dgm:t>
    </dgm:pt>
    <dgm:pt modelId="{D9D0F406-D104-4630-85EC-C614E85F8989}">
      <dgm:prSet phldrT="[Text]"/>
      <dgm:spPr/>
      <dgm:t>
        <a:bodyPr/>
        <a:lstStyle/>
        <a:p>
          <a:r>
            <a:rPr lang="en-US" dirty="0"/>
            <a:t>Full-Scale Implementation</a:t>
          </a:r>
        </a:p>
      </dgm:t>
    </dgm:pt>
    <dgm:pt modelId="{5CB171FC-FADA-40FD-87F4-9E0367D8E426}" type="parTrans" cxnId="{1F8A21FE-9292-4CDD-A0B1-C57BC2039ED3}">
      <dgm:prSet/>
      <dgm:spPr/>
      <dgm:t>
        <a:bodyPr/>
        <a:lstStyle/>
        <a:p>
          <a:endParaRPr lang="en-US"/>
        </a:p>
      </dgm:t>
    </dgm:pt>
    <dgm:pt modelId="{804659F5-F5B3-49CF-8D28-4FBA7B72A1A3}" type="sibTrans" cxnId="{1F8A21FE-9292-4CDD-A0B1-C57BC2039ED3}">
      <dgm:prSet/>
      <dgm:spPr/>
      <dgm:t>
        <a:bodyPr/>
        <a:lstStyle/>
        <a:p>
          <a:endParaRPr lang="en-US"/>
        </a:p>
      </dgm:t>
    </dgm:pt>
    <dgm:pt modelId="{827337A0-C890-47E8-8A91-12DCC90306E6}">
      <dgm:prSet phldrT="[Text]"/>
      <dgm:spPr/>
      <dgm:t>
        <a:bodyPr/>
        <a:lstStyle/>
        <a:p>
          <a:r>
            <a:rPr lang="en-US" dirty="0"/>
            <a:t>Scale Successful Projects</a:t>
          </a:r>
        </a:p>
      </dgm:t>
    </dgm:pt>
    <dgm:pt modelId="{E89FB549-7D59-4BB1-872E-65F717B437B9}" type="parTrans" cxnId="{F94AF11E-08FF-4CE5-96BF-F3E01C0A4386}">
      <dgm:prSet/>
      <dgm:spPr/>
      <dgm:t>
        <a:bodyPr/>
        <a:lstStyle/>
        <a:p>
          <a:endParaRPr lang="en-US"/>
        </a:p>
      </dgm:t>
    </dgm:pt>
    <dgm:pt modelId="{EC4723F1-9122-46EF-A742-BD13197DB794}" type="sibTrans" cxnId="{F94AF11E-08FF-4CE5-96BF-F3E01C0A4386}">
      <dgm:prSet/>
      <dgm:spPr/>
      <dgm:t>
        <a:bodyPr/>
        <a:lstStyle/>
        <a:p>
          <a:endParaRPr lang="en-US"/>
        </a:p>
      </dgm:t>
    </dgm:pt>
    <dgm:pt modelId="{B4DE4C36-E947-49D9-8C86-38593D76E835}">
      <dgm:prSet phldrT="[Text]"/>
      <dgm:spPr/>
      <dgm:t>
        <a:bodyPr/>
        <a:lstStyle/>
        <a:p>
          <a:r>
            <a:rPr lang="en-US" dirty="0"/>
            <a:t>Feedback &amp; Improvement</a:t>
          </a:r>
        </a:p>
      </dgm:t>
    </dgm:pt>
    <dgm:pt modelId="{E568A348-EF00-4D28-B7CA-1C5F4198F450}" type="parTrans" cxnId="{4CE3D325-E601-4076-9DD6-D61E8E415C96}">
      <dgm:prSet/>
      <dgm:spPr/>
      <dgm:t>
        <a:bodyPr/>
        <a:lstStyle/>
        <a:p>
          <a:endParaRPr lang="en-US"/>
        </a:p>
      </dgm:t>
    </dgm:pt>
    <dgm:pt modelId="{9244BFEE-8E87-4C2C-AE8C-83C978E3CBD2}" type="sibTrans" cxnId="{4CE3D325-E601-4076-9DD6-D61E8E415C96}">
      <dgm:prSet/>
      <dgm:spPr/>
      <dgm:t>
        <a:bodyPr/>
        <a:lstStyle/>
        <a:p>
          <a:endParaRPr lang="en-US"/>
        </a:p>
      </dgm:t>
    </dgm:pt>
    <dgm:pt modelId="{84397D98-6CF5-410B-8B30-C6B933FEF796}" type="pres">
      <dgm:prSet presAssocID="{303185A2-198D-48FA-B109-670DE7601BA6}" presName="linearFlow" presStyleCnt="0">
        <dgm:presLayoutVars>
          <dgm:dir/>
          <dgm:animLvl val="lvl"/>
          <dgm:resizeHandles val="exact"/>
        </dgm:presLayoutVars>
      </dgm:prSet>
      <dgm:spPr/>
    </dgm:pt>
    <dgm:pt modelId="{16B26991-458D-419B-912F-669DF378C0F2}" type="pres">
      <dgm:prSet presAssocID="{008CE8C6-6D09-48B5-9A87-00D46A11158A}" presName="composite" presStyleCnt="0"/>
      <dgm:spPr/>
    </dgm:pt>
    <dgm:pt modelId="{37E96AAB-D8A9-434C-99AD-DA06DCFD315B}" type="pres">
      <dgm:prSet presAssocID="{008CE8C6-6D09-48B5-9A87-00D46A11158A}" presName="parTx" presStyleLbl="node1" presStyleIdx="0" presStyleCnt="5">
        <dgm:presLayoutVars>
          <dgm:chMax val="0"/>
          <dgm:chPref val="0"/>
          <dgm:bulletEnabled val="1"/>
        </dgm:presLayoutVars>
      </dgm:prSet>
      <dgm:spPr/>
    </dgm:pt>
    <dgm:pt modelId="{5EFDC8BD-D101-4EEA-9871-4948B43746B3}" type="pres">
      <dgm:prSet presAssocID="{008CE8C6-6D09-48B5-9A87-00D46A11158A}" presName="parSh" presStyleLbl="node1" presStyleIdx="0" presStyleCnt="5"/>
      <dgm:spPr/>
    </dgm:pt>
    <dgm:pt modelId="{69A537C2-1724-4002-B90F-BE11CF8932A2}" type="pres">
      <dgm:prSet presAssocID="{008CE8C6-6D09-48B5-9A87-00D46A11158A}" presName="desTx" presStyleLbl="fgAcc1" presStyleIdx="0" presStyleCnt="5">
        <dgm:presLayoutVars>
          <dgm:bulletEnabled val="1"/>
        </dgm:presLayoutVars>
      </dgm:prSet>
      <dgm:spPr/>
    </dgm:pt>
    <dgm:pt modelId="{47A41F19-251C-439B-9C13-594C055FA9B0}" type="pres">
      <dgm:prSet presAssocID="{849CFC56-E53B-4DB1-AC20-F3F69AA86CD3}" presName="sibTrans" presStyleLbl="sibTrans2D1" presStyleIdx="0" presStyleCnt="4"/>
      <dgm:spPr/>
    </dgm:pt>
    <dgm:pt modelId="{EAD12508-9F5F-497C-AFC1-DAC3DC637C7A}" type="pres">
      <dgm:prSet presAssocID="{849CFC56-E53B-4DB1-AC20-F3F69AA86CD3}" presName="connTx" presStyleLbl="sibTrans2D1" presStyleIdx="0" presStyleCnt="4"/>
      <dgm:spPr/>
    </dgm:pt>
    <dgm:pt modelId="{8109FB39-904E-456C-9285-82C0D1130CCC}" type="pres">
      <dgm:prSet presAssocID="{2B1A04A5-327E-4FAF-ABD9-25629444693E}" presName="composite" presStyleCnt="0"/>
      <dgm:spPr/>
    </dgm:pt>
    <dgm:pt modelId="{9BBB2C50-CEE5-47D5-9C93-3F94CDE88A42}" type="pres">
      <dgm:prSet presAssocID="{2B1A04A5-327E-4FAF-ABD9-25629444693E}" presName="parTx" presStyleLbl="node1" presStyleIdx="0" presStyleCnt="5">
        <dgm:presLayoutVars>
          <dgm:chMax val="0"/>
          <dgm:chPref val="0"/>
          <dgm:bulletEnabled val="1"/>
        </dgm:presLayoutVars>
      </dgm:prSet>
      <dgm:spPr/>
    </dgm:pt>
    <dgm:pt modelId="{3698C76E-6404-4C3A-BD4E-CCEA02EB8C5D}" type="pres">
      <dgm:prSet presAssocID="{2B1A04A5-327E-4FAF-ABD9-25629444693E}" presName="parSh" presStyleLbl="node1" presStyleIdx="1" presStyleCnt="5"/>
      <dgm:spPr/>
    </dgm:pt>
    <dgm:pt modelId="{321B8430-A2DB-464F-92F9-224078141F19}" type="pres">
      <dgm:prSet presAssocID="{2B1A04A5-327E-4FAF-ABD9-25629444693E}" presName="desTx" presStyleLbl="fgAcc1" presStyleIdx="1" presStyleCnt="5">
        <dgm:presLayoutVars>
          <dgm:bulletEnabled val="1"/>
        </dgm:presLayoutVars>
      </dgm:prSet>
      <dgm:spPr/>
    </dgm:pt>
    <dgm:pt modelId="{9DB46DBA-4322-4A68-B160-7E87668BAC0F}" type="pres">
      <dgm:prSet presAssocID="{9DA4ABBD-9A61-4EA1-ADC8-311E98C138A5}" presName="sibTrans" presStyleLbl="sibTrans2D1" presStyleIdx="1" presStyleCnt="4"/>
      <dgm:spPr/>
    </dgm:pt>
    <dgm:pt modelId="{6A8C9406-1D9C-4113-89B1-5CB72FD0258B}" type="pres">
      <dgm:prSet presAssocID="{9DA4ABBD-9A61-4EA1-ADC8-311E98C138A5}" presName="connTx" presStyleLbl="sibTrans2D1" presStyleIdx="1" presStyleCnt="4"/>
      <dgm:spPr/>
    </dgm:pt>
    <dgm:pt modelId="{79FF01EA-A036-437B-9CF0-4A3D3C6268F3}" type="pres">
      <dgm:prSet presAssocID="{4571CB0C-17C0-4C0C-BB26-B717A0E9BDC6}" presName="composite" presStyleCnt="0"/>
      <dgm:spPr/>
    </dgm:pt>
    <dgm:pt modelId="{B6D6C544-5B29-4B46-901F-E876D112FF86}" type="pres">
      <dgm:prSet presAssocID="{4571CB0C-17C0-4C0C-BB26-B717A0E9BDC6}" presName="parTx" presStyleLbl="node1" presStyleIdx="1" presStyleCnt="5">
        <dgm:presLayoutVars>
          <dgm:chMax val="0"/>
          <dgm:chPref val="0"/>
          <dgm:bulletEnabled val="1"/>
        </dgm:presLayoutVars>
      </dgm:prSet>
      <dgm:spPr/>
    </dgm:pt>
    <dgm:pt modelId="{84A348BF-3397-439D-9E05-152B8B390D22}" type="pres">
      <dgm:prSet presAssocID="{4571CB0C-17C0-4C0C-BB26-B717A0E9BDC6}" presName="parSh" presStyleLbl="node1" presStyleIdx="2" presStyleCnt="5"/>
      <dgm:spPr/>
    </dgm:pt>
    <dgm:pt modelId="{E860078C-1042-4EA2-BCD1-DD2B783CCB00}" type="pres">
      <dgm:prSet presAssocID="{4571CB0C-17C0-4C0C-BB26-B717A0E9BDC6}" presName="desTx" presStyleLbl="fgAcc1" presStyleIdx="2" presStyleCnt="5">
        <dgm:presLayoutVars>
          <dgm:bulletEnabled val="1"/>
        </dgm:presLayoutVars>
      </dgm:prSet>
      <dgm:spPr/>
    </dgm:pt>
    <dgm:pt modelId="{851C926E-C001-498B-A640-19CCF2240B09}" type="pres">
      <dgm:prSet presAssocID="{E18C8130-2D98-4ABE-B559-78862C646591}" presName="sibTrans" presStyleLbl="sibTrans2D1" presStyleIdx="2" presStyleCnt="4"/>
      <dgm:spPr/>
    </dgm:pt>
    <dgm:pt modelId="{6DE38F94-7A3E-4DD3-98C3-81B1ED2C4857}" type="pres">
      <dgm:prSet presAssocID="{E18C8130-2D98-4ABE-B559-78862C646591}" presName="connTx" presStyleLbl="sibTrans2D1" presStyleIdx="2" presStyleCnt="4"/>
      <dgm:spPr/>
    </dgm:pt>
    <dgm:pt modelId="{612E87A0-9674-4223-B8B6-E53EB0789C91}" type="pres">
      <dgm:prSet presAssocID="{B3B11E95-999B-46A5-8A89-2FA4B3DDCA82}" presName="composite" presStyleCnt="0"/>
      <dgm:spPr/>
    </dgm:pt>
    <dgm:pt modelId="{F6A915BD-6DD4-4E7C-B5C8-4A47E156AC62}" type="pres">
      <dgm:prSet presAssocID="{B3B11E95-999B-46A5-8A89-2FA4B3DDCA82}" presName="parTx" presStyleLbl="node1" presStyleIdx="2" presStyleCnt="5">
        <dgm:presLayoutVars>
          <dgm:chMax val="0"/>
          <dgm:chPref val="0"/>
          <dgm:bulletEnabled val="1"/>
        </dgm:presLayoutVars>
      </dgm:prSet>
      <dgm:spPr/>
    </dgm:pt>
    <dgm:pt modelId="{4E978FEA-511D-44F4-A1D9-2A0008DD08D0}" type="pres">
      <dgm:prSet presAssocID="{B3B11E95-999B-46A5-8A89-2FA4B3DDCA82}" presName="parSh" presStyleLbl="node1" presStyleIdx="3" presStyleCnt="5"/>
      <dgm:spPr/>
    </dgm:pt>
    <dgm:pt modelId="{63468848-14EA-45D6-87C4-0E265D477A19}" type="pres">
      <dgm:prSet presAssocID="{B3B11E95-999B-46A5-8A89-2FA4B3DDCA82}" presName="desTx" presStyleLbl="fgAcc1" presStyleIdx="3" presStyleCnt="5">
        <dgm:presLayoutVars>
          <dgm:bulletEnabled val="1"/>
        </dgm:presLayoutVars>
      </dgm:prSet>
      <dgm:spPr/>
    </dgm:pt>
    <dgm:pt modelId="{E31D2447-EFA0-4EA2-9CDD-8B8ACBEBBF50}" type="pres">
      <dgm:prSet presAssocID="{089A8967-C2FA-436C-A390-3A4B229300BC}" presName="sibTrans" presStyleLbl="sibTrans2D1" presStyleIdx="3" presStyleCnt="4"/>
      <dgm:spPr/>
    </dgm:pt>
    <dgm:pt modelId="{206ACDD5-1639-4B14-AEC9-7A8F3FEAC5F0}" type="pres">
      <dgm:prSet presAssocID="{089A8967-C2FA-436C-A390-3A4B229300BC}" presName="connTx" presStyleLbl="sibTrans2D1" presStyleIdx="3" presStyleCnt="4"/>
      <dgm:spPr/>
    </dgm:pt>
    <dgm:pt modelId="{D815BDFE-B334-48C7-87E0-34430D9A7993}" type="pres">
      <dgm:prSet presAssocID="{D9D0F406-D104-4630-85EC-C614E85F8989}" presName="composite" presStyleCnt="0"/>
      <dgm:spPr/>
    </dgm:pt>
    <dgm:pt modelId="{D58F99A3-C263-46C1-80A7-B8419AF9EE11}" type="pres">
      <dgm:prSet presAssocID="{D9D0F406-D104-4630-85EC-C614E85F8989}" presName="parTx" presStyleLbl="node1" presStyleIdx="3" presStyleCnt="5">
        <dgm:presLayoutVars>
          <dgm:chMax val="0"/>
          <dgm:chPref val="0"/>
          <dgm:bulletEnabled val="1"/>
        </dgm:presLayoutVars>
      </dgm:prSet>
      <dgm:spPr/>
    </dgm:pt>
    <dgm:pt modelId="{B88538FF-2086-4424-AD5A-2232738087A0}" type="pres">
      <dgm:prSet presAssocID="{D9D0F406-D104-4630-85EC-C614E85F8989}" presName="parSh" presStyleLbl="node1" presStyleIdx="4" presStyleCnt="5"/>
      <dgm:spPr/>
    </dgm:pt>
    <dgm:pt modelId="{81B76F68-7103-4B01-8101-1035A9E8310F}" type="pres">
      <dgm:prSet presAssocID="{D9D0F406-D104-4630-85EC-C614E85F8989}" presName="desTx" presStyleLbl="fgAcc1" presStyleIdx="4" presStyleCnt="5">
        <dgm:presLayoutVars>
          <dgm:bulletEnabled val="1"/>
        </dgm:presLayoutVars>
      </dgm:prSet>
      <dgm:spPr/>
    </dgm:pt>
  </dgm:ptLst>
  <dgm:cxnLst>
    <dgm:cxn modelId="{D004C301-F38A-45C9-ABC2-9A4C45FBAC3B}" type="presOf" srcId="{69571FE8-B5F1-46CF-B8BB-EF28E49C537F}" destId="{321B8430-A2DB-464F-92F9-224078141F19}" srcOrd="0" destOrd="0" presId="urn:microsoft.com/office/officeart/2005/8/layout/process3"/>
    <dgm:cxn modelId="{3099CA07-5B8E-4D9F-92B7-4717E1936778}" type="presOf" srcId="{F2192A37-C1CA-4281-BA98-6FAACB71FDA8}" destId="{E860078C-1042-4EA2-BCD1-DD2B783CCB00}" srcOrd="0" destOrd="0" presId="urn:microsoft.com/office/officeart/2005/8/layout/process3"/>
    <dgm:cxn modelId="{70B46508-7C99-4ED0-BE18-0D77268AF28A}" type="presOf" srcId="{E18C8130-2D98-4ABE-B559-78862C646591}" destId="{6DE38F94-7A3E-4DD3-98C3-81B1ED2C4857}" srcOrd="1" destOrd="0" presId="urn:microsoft.com/office/officeart/2005/8/layout/process3"/>
    <dgm:cxn modelId="{779D5F0F-C6AE-4285-99A7-D18977AD3BF5}" srcId="{4571CB0C-17C0-4C0C-BB26-B717A0E9BDC6}" destId="{F2192A37-C1CA-4281-BA98-6FAACB71FDA8}" srcOrd="0" destOrd="0" parTransId="{D9884B98-2E9B-4BB3-BF3C-116289723E2B}" sibTransId="{3BD7C5D7-239F-4F31-9C06-5DF9B8D955DC}"/>
    <dgm:cxn modelId="{B292E50F-8032-4996-B117-251C8AE66561}" type="presOf" srcId="{827337A0-C890-47E8-8A91-12DCC90306E6}" destId="{81B76F68-7103-4B01-8101-1035A9E8310F}" srcOrd="0" destOrd="0" presId="urn:microsoft.com/office/officeart/2005/8/layout/process3"/>
    <dgm:cxn modelId="{F94AF11E-08FF-4CE5-96BF-F3E01C0A4386}" srcId="{D9D0F406-D104-4630-85EC-C614E85F8989}" destId="{827337A0-C890-47E8-8A91-12DCC90306E6}" srcOrd="0" destOrd="0" parTransId="{E89FB549-7D59-4BB1-872E-65F717B437B9}" sibTransId="{EC4723F1-9122-46EF-A742-BD13197DB794}"/>
    <dgm:cxn modelId="{AE109E21-8541-48F3-BE64-41A6F7ECA757}" type="presOf" srcId="{2B1A04A5-327E-4FAF-ABD9-25629444693E}" destId="{9BBB2C50-CEE5-47D5-9C93-3F94CDE88A42}" srcOrd="0" destOrd="0" presId="urn:microsoft.com/office/officeart/2005/8/layout/process3"/>
    <dgm:cxn modelId="{4CE3D325-E601-4076-9DD6-D61E8E415C96}" srcId="{D9D0F406-D104-4630-85EC-C614E85F8989}" destId="{B4DE4C36-E947-49D9-8C86-38593D76E835}" srcOrd="1" destOrd="0" parTransId="{E568A348-EF00-4D28-B7CA-1C5F4198F450}" sibTransId="{9244BFEE-8E87-4C2C-AE8C-83C978E3CBD2}"/>
    <dgm:cxn modelId="{CDC42129-EAF4-4B6A-8C6B-2B7C86646AB1}" srcId="{303185A2-198D-48FA-B109-670DE7601BA6}" destId="{2B1A04A5-327E-4FAF-ABD9-25629444693E}" srcOrd="1" destOrd="0" parTransId="{2687B53E-F9F9-4B94-9BA1-E963E403639C}" sibTransId="{9DA4ABBD-9A61-4EA1-ADC8-311E98C138A5}"/>
    <dgm:cxn modelId="{E104012B-2C5A-4A63-B5E6-6695CE44D0E0}" type="presOf" srcId="{9DA4ABBD-9A61-4EA1-ADC8-311E98C138A5}" destId="{6A8C9406-1D9C-4113-89B1-5CB72FD0258B}" srcOrd="1" destOrd="0" presId="urn:microsoft.com/office/officeart/2005/8/layout/process3"/>
    <dgm:cxn modelId="{97348836-9F97-4E1C-8A52-7E568DEBC330}" type="presOf" srcId="{D9D0F406-D104-4630-85EC-C614E85F8989}" destId="{D58F99A3-C263-46C1-80A7-B8419AF9EE11}" srcOrd="0" destOrd="0" presId="urn:microsoft.com/office/officeart/2005/8/layout/process3"/>
    <dgm:cxn modelId="{13F1DE42-A7A6-4B10-8790-3E45A32D27B9}" srcId="{303185A2-198D-48FA-B109-670DE7601BA6}" destId="{4571CB0C-17C0-4C0C-BB26-B717A0E9BDC6}" srcOrd="2" destOrd="0" parTransId="{95D7CB77-2438-4D9D-85DA-2031E3A989B3}" sibTransId="{E18C8130-2D98-4ABE-B559-78862C646591}"/>
    <dgm:cxn modelId="{79570764-1644-4B9F-9C01-F2EE021596D9}" type="presOf" srcId="{4571CB0C-17C0-4C0C-BB26-B717A0E9BDC6}" destId="{84A348BF-3397-439D-9E05-152B8B390D22}" srcOrd="1" destOrd="0" presId="urn:microsoft.com/office/officeart/2005/8/layout/process3"/>
    <dgm:cxn modelId="{A3F94B47-6737-4453-B71B-6AAB0F4598D6}" srcId="{303185A2-198D-48FA-B109-670DE7601BA6}" destId="{008CE8C6-6D09-48B5-9A87-00D46A11158A}" srcOrd="0" destOrd="0" parTransId="{0DBB1CCB-D4C5-4A90-B2A8-1331CD17A8F2}" sibTransId="{849CFC56-E53B-4DB1-AC20-F3F69AA86CD3}"/>
    <dgm:cxn modelId="{63DF8E6E-F837-4070-8607-B868240B5D0D}" type="presOf" srcId="{849CFC56-E53B-4DB1-AC20-F3F69AA86CD3}" destId="{EAD12508-9F5F-497C-AFC1-DAC3DC637C7A}" srcOrd="1" destOrd="0" presId="urn:microsoft.com/office/officeart/2005/8/layout/process3"/>
    <dgm:cxn modelId="{71E0BA6E-EE94-432B-8C59-60CA6BD3599B}" type="presOf" srcId="{008CE8C6-6D09-48B5-9A87-00D46A11158A}" destId="{5EFDC8BD-D101-4EEA-9871-4948B43746B3}" srcOrd="1" destOrd="0" presId="urn:microsoft.com/office/officeart/2005/8/layout/process3"/>
    <dgm:cxn modelId="{2C96DC52-2172-46C2-A73A-8C2EE6C52895}" type="presOf" srcId="{714612FF-54EA-4C0A-9C52-813B519587CE}" destId="{69A537C2-1724-4002-B90F-BE11CF8932A2}" srcOrd="0" destOrd="0" presId="urn:microsoft.com/office/officeart/2005/8/layout/process3"/>
    <dgm:cxn modelId="{32AC1D73-A490-46D9-AB6A-489E8AD772C9}" type="presOf" srcId="{E13A1D82-1141-4024-9482-767679AEA6AA}" destId="{E860078C-1042-4EA2-BCD1-DD2B783CCB00}" srcOrd="0" destOrd="1" presId="urn:microsoft.com/office/officeart/2005/8/layout/process3"/>
    <dgm:cxn modelId="{A224147C-AD62-41BB-97DD-851F7FEC4747}" type="presOf" srcId="{9DA4ABBD-9A61-4EA1-ADC8-311E98C138A5}" destId="{9DB46DBA-4322-4A68-B160-7E87668BAC0F}" srcOrd="0" destOrd="0" presId="urn:microsoft.com/office/officeart/2005/8/layout/process3"/>
    <dgm:cxn modelId="{031F6C7F-7077-42B2-8016-2FA3353DFCA2}" srcId="{B3B11E95-999B-46A5-8A89-2FA4B3DDCA82}" destId="{3CA55518-7507-434F-B5D6-A2275D535BA4}" srcOrd="1" destOrd="0" parTransId="{3BD006EE-82BD-4E63-AA3B-E30D505512A6}" sibTransId="{E44E4976-FCA0-4579-A9D4-3D6906622181}"/>
    <dgm:cxn modelId="{EC222F84-5C5F-450E-AE7C-17B4D585D31A}" type="presOf" srcId="{D9D0F406-D104-4630-85EC-C614E85F8989}" destId="{B88538FF-2086-4424-AD5A-2232738087A0}" srcOrd="1" destOrd="0" presId="urn:microsoft.com/office/officeart/2005/8/layout/process3"/>
    <dgm:cxn modelId="{7C0C368A-EEBD-4444-959A-6A8421B123B6}" type="presOf" srcId="{008CE8C6-6D09-48B5-9A87-00D46A11158A}" destId="{37E96AAB-D8A9-434C-99AD-DA06DCFD315B}" srcOrd="0" destOrd="0" presId="urn:microsoft.com/office/officeart/2005/8/layout/process3"/>
    <dgm:cxn modelId="{842E138C-A45D-4D59-B0DD-21F4C2CA8502}" srcId="{2B1A04A5-327E-4FAF-ABD9-25629444693E}" destId="{222BCFF4-BC00-444C-9D3C-70058EE27B89}" srcOrd="1" destOrd="0" parTransId="{AA5ABFFF-4EB9-4595-9308-73E5765EA2BF}" sibTransId="{27F6ED53-4D01-4D0D-B8B1-51C74BB44C43}"/>
    <dgm:cxn modelId="{BCE96A91-DE4F-4218-B90F-1FD20CF0825B}" srcId="{303185A2-198D-48FA-B109-670DE7601BA6}" destId="{B3B11E95-999B-46A5-8A89-2FA4B3DDCA82}" srcOrd="3" destOrd="0" parTransId="{22E4CD49-68B2-4BAF-B0EA-E25783B4D714}" sibTransId="{089A8967-C2FA-436C-A390-3A4B229300BC}"/>
    <dgm:cxn modelId="{3E7BAD96-75FC-45D7-9BDE-EE522372492B}" srcId="{2B1A04A5-327E-4FAF-ABD9-25629444693E}" destId="{69571FE8-B5F1-46CF-B8BB-EF28E49C537F}" srcOrd="0" destOrd="0" parTransId="{0D3D90EF-268E-428A-89AB-AE92BE077070}" sibTransId="{D6D149C5-2C02-4D11-AB5B-D6BB5A714B47}"/>
    <dgm:cxn modelId="{CB011F98-D617-4046-B2F9-22A2398F9403}" type="presOf" srcId="{B3B11E95-999B-46A5-8A89-2FA4B3DDCA82}" destId="{F6A915BD-6DD4-4E7C-B5C8-4A47E156AC62}" srcOrd="0" destOrd="0" presId="urn:microsoft.com/office/officeart/2005/8/layout/process3"/>
    <dgm:cxn modelId="{90C0D0AF-A684-4181-BD0A-800D608D5672}" type="presOf" srcId="{303185A2-198D-48FA-B109-670DE7601BA6}" destId="{84397D98-6CF5-410B-8B30-C6B933FEF796}" srcOrd="0" destOrd="0" presId="urn:microsoft.com/office/officeart/2005/8/layout/process3"/>
    <dgm:cxn modelId="{536E52B2-0FAC-4204-A735-F2BE1280B462}" type="presOf" srcId="{222BCFF4-BC00-444C-9D3C-70058EE27B89}" destId="{321B8430-A2DB-464F-92F9-224078141F19}" srcOrd="0" destOrd="1" presId="urn:microsoft.com/office/officeart/2005/8/layout/process3"/>
    <dgm:cxn modelId="{4734CDB7-F0E4-4D2C-8203-814D10DB4468}" type="presOf" srcId="{089A8967-C2FA-436C-A390-3A4B229300BC}" destId="{E31D2447-EFA0-4EA2-9CDD-8B8ACBEBBF50}" srcOrd="0" destOrd="0" presId="urn:microsoft.com/office/officeart/2005/8/layout/process3"/>
    <dgm:cxn modelId="{E78708B8-BF74-44E0-AAEB-3328123C7DD4}" type="presOf" srcId="{849CFC56-E53B-4DB1-AC20-F3F69AA86CD3}" destId="{47A41F19-251C-439B-9C13-594C055FA9B0}" srcOrd="0" destOrd="0" presId="urn:microsoft.com/office/officeart/2005/8/layout/process3"/>
    <dgm:cxn modelId="{972C08BC-09AE-4E09-A938-5CEBA11B1D0B}" type="presOf" srcId="{2B1A04A5-327E-4FAF-ABD9-25629444693E}" destId="{3698C76E-6404-4C3A-BD4E-CCEA02EB8C5D}" srcOrd="1" destOrd="0" presId="urn:microsoft.com/office/officeart/2005/8/layout/process3"/>
    <dgm:cxn modelId="{FCD100BE-9D0E-48AF-A9BE-53E4D9FA63A6}" type="presOf" srcId="{B4DE4C36-E947-49D9-8C86-38593D76E835}" destId="{81B76F68-7103-4B01-8101-1035A9E8310F}" srcOrd="0" destOrd="1" presId="urn:microsoft.com/office/officeart/2005/8/layout/process3"/>
    <dgm:cxn modelId="{EB1A1ECC-1E00-4144-9FA9-7CD3D8318FA8}" type="presOf" srcId="{9A69D558-C431-4AE9-AFA7-064703C8C2C4}" destId="{63468848-14EA-45D6-87C4-0E265D477A19}" srcOrd="0" destOrd="0" presId="urn:microsoft.com/office/officeart/2005/8/layout/process3"/>
    <dgm:cxn modelId="{02439FCE-19C2-4E0B-B85E-77494A1D5B71}" srcId="{4571CB0C-17C0-4C0C-BB26-B717A0E9BDC6}" destId="{E13A1D82-1141-4024-9482-767679AEA6AA}" srcOrd="1" destOrd="0" parTransId="{8823351C-6615-40C3-95CB-008D9A727BF0}" sibTransId="{F7DDDDCC-0A36-4086-BA8B-54A34AA5283A}"/>
    <dgm:cxn modelId="{264D87D2-15F5-4A83-BE6D-F5B99DC89315}" srcId="{B3B11E95-999B-46A5-8A89-2FA4B3DDCA82}" destId="{9A69D558-C431-4AE9-AFA7-064703C8C2C4}" srcOrd="0" destOrd="0" parTransId="{D3D4461E-86D3-41C0-8EEE-FEC760464D60}" sibTransId="{E5695605-CBA3-4256-ACC1-D0FE2260C01B}"/>
    <dgm:cxn modelId="{540F49D4-E2DD-4419-B2AA-51643CD1F453}" type="presOf" srcId="{4571CB0C-17C0-4C0C-BB26-B717A0E9BDC6}" destId="{B6D6C544-5B29-4B46-901F-E876D112FF86}" srcOrd="0" destOrd="0" presId="urn:microsoft.com/office/officeart/2005/8/layout/process3"/>
    <dgm:cxn modelId="{B2CBC4D8-A645-4C7A-9FC1-5217493B7A85}" type="presOf" srcId="{089A8967-C2FA-436C-A390-3A4B229300BC}" destId="{206ACDD5-1639-4B14-AEC9-7A8F3FEAC5F0}" srcOrd="1" destOrd="0" presId="urn:microsoft.com/office/officeart/2005/8/layout/process3"/>
    <dgm:cxn modelId="{5B92DEDA-1996-428C-842B-FEC311364BD8}" type="presOf" srcId="{3CA55518-7507-434F-B5D6-A2275D535BA4}" destId="{63468848-14EA-45D6-87C4-0E265D477A19}" srcOrd="0" destOrd="1" presId="urn:microsoft.com/office/officeart/2005/8/layout/process3"/>
    <dgm:cxn modelId="{B0BBBCEE-FE09-41EE-875F-55FF910DC14B}" type="presOf" srcId="{B3B11E95-999B-46A5-8A89-2FA4B3DDCA82}" destId="{4E978FEA-511D-44F4-A1D9-2A0008DD08D0}" srcOrd="1" destOrd="0" presId="urn:microsoft.com/office/officeart/2005/8/layout/process3"/>
    <dgm:cxn modelId="{BAB5D0F7-5A57-4AAD-9E82-45DD2A193E53}" type="presOf" srcId="{E18C8130-2D98-4ABE-B559-78862C646591}" destId="{851C926E-C001-498B-A640-19CCF2240B09}" srcOrd="0" destOrd="0" presId="urn:microsoft.com/office/officeart/2005/8/layout/process3"/>
    <dgm:cxn modelId="{1F8A21FE-9292-4CDD-A0B1-C57BC2039ED3}" srcId="{303185A2-198D-48FA-B109-670DE7601BA6}" destId="{D9D0F406-D104-4630-85EC-C614E85F8989}" srcOrd="4" destOrd="0" parTransId="{5CB171FC-FADA-40FD-87F4-9E0367D8E426}" sibTransId="{804659F5-F5B3-49CF-8D28-4FBA7B72A1A3}"/>
    <dgm:cxn modelId="{42CF2EFE-92FF-434A-875E-ACB36F54FFCC}" srcId="{008CE8C6-6D09-48B5-9A87-00D46A11158A}" destId="{714612FF-54EA-4C0A-9C52-813B519587CE}" srcOrd="0" destOrd="0" parTransId="{50756CE1-48DA-4EEB-90FB-8AD074C75E66}" sibTransId="{81DECD06-8A84-458C-BA47-8F7E8073031F}"/>
    <dgm:cxn modelId="{8A915BC1-7A44-4FE1-AD76-43E1BDD74A3B}" type="presParOf" srcId="{84397D98-6CF5-410B-8B30-C6B933FEF796}" destId="{16B26991-458D-419B-912F-669DF378C0F2}" srcOrd="0" destOrd="0" presId="urn:microsoft.com/office/officeart/2005/8/layout/process3"/>
    <dgm:cxn modelId="{F6BA70B0-8BBB-4154-A8A5-75D5B49F13DF}" type="presParOf" srcId="{16B26991-458D-419B-912F-669DF378C0F2}" destId="{37E96AAB-D8A9-434C-99AD-DA06DCFD315B}" srcOrd="0" destOrd="0" presId="urn:microsoft.com/office/officeart/2005/8/layout/process3"/>
    <dgm:cxn modelId="{4C4074C7-0F94-46BB-B2C5-D4D643841C82}" type="presParOf" srcId="{16B26991-458D-419B-912F-669DF378C0F2}" destId="{5EFDC8BD-D101-4EEA-9871-4948B43746B3}" srcOrd="1" destOrd="0" presId="urn:microsoft.com/office/officeart/2005/8/layout/process3"/>
    <dgm:cxn modelId="{F69230E6-8699-4990-A195-0DBABCF4A90F}" type="presParOf" srcId="{16B26991-458D-419B-912F-669DF378C0F2}" destId="{69A537C2-1724-4002-B90F-BE11CF8932A2}" srcOrd="2" destOrd="0" presId="urn:microsoft.com/office/officeart/2005/8/layout/process3"/>
    <dgm:cxn modelId="{BDB1F854-4AA2-4CEB-AD3D-2E60B5C5DA0E}" type="presParOf" srcId="{84397D98-6CF5-410B-8B30-C6B933FEF796}" destId="{47A41F19-251C-439B-9C13-594C055FA9B0}" srcOrd="1" destOrd="0" presId="urn:microsoft.com/office/officeart/2005/8/layout/process3"/>
    <dgm:cxn modelId="{FE4CC4A3-C4AD-4030-A141-204685B15550}" type="presParOf" srcId="{47A41F19-251C-439B-9C13-594C055FA9B0}" destId="{EAD12508-9F5F-497C-AFC1-DAC3DC637C7A}" srcOrd="0" destOrd="0" presId="urn:microsoft.com/office/officeart/2005/8/layout/process3"/>
    <dgm:cxn modelId="{203E84E3-4A15-4E1A-8E88-8C9FE120D7C4}" type="presParOf" srcId="{84397D98-6CF5-410B-8B30-C6B933FEF796}" destId="{8109FB39-904E-456C-9285-82C0D1130CCC}" srcOrd="2" destOrd="0" presId="urn:microsoft.com/office/officeart/2005/8/layout/process3"/>
    <dgm:cxn modelId="{AACE4CDF-5B7C-4178-AB39-EEA938CB9422}" type="presParOf" srcId="{8109FB39-904E-456C-9285-82C0D1130CCC}" destId="{9BBB2C50-CEE5-47D5-9C93-3F94CDE88A42}" srcOrd="0" destOrd="0" presId="urn:microsoft.com/office/officeart/2005/8/layout/process3"/>
    <dgm:cxn modelId="{C6E7AEE5-E653-4206-AB52-EB8A570EB49C}" type="presParOf" srcId="{8109FB39-904E-456C-9285-82C0D1130CCC}" destId="{3698C76E-6404-4C3A-BD4E-CCEA02EB8C5D}" srcOrd="1" destOrd="0" presId="urn:microsoft.com/office/officeart/2005/8/layout/process3"/>
    <dgm:cxn modelId="{1CA2DB0B-9B9D-4F9B-B941-3EEC46CC0F35}" type="presParOf" srcId="{8109FB39-904E-456C-9285-82C0D1130CCC}" destId="{321B8430-A2DB-464F-92F9-224078141F19}" srcOrd="2" destOrd="0" presId="urn:microsoft.com/office/officeart/2005/8/layout/process3"/>
    <dgm:cxn modelId="{23460E3C-FBAF-42C5-8193-06AE37E1A627}" type="presParOf" srcId="{84397D98-6CF5-410B-8B30-C6B933FEF796}" destId="{9DB46DBA-4322-4A68-B160-7E87668BAC0F}" srcOrd="3" destOrd="0" presId="urn:microsoft.com/office/officeart/2005/8/layout/process3"/>
    <dgm:cxn modelId="{F121E9C7-EF81-45BD-8DF4-9049A7F3A14E}" type="presParOf" srcId="{9DB46DBA-4322-4A68-B160-7E87668BAC0F}" destId="{6A8C9406-1D9C-4113-89B1-5CB72FD0258B}" srcOrd="0" destOrd="0" presId="urn:microsoft.com/office/officeart/2005/8/layout/process3"/>
    <dgm:cxn modelId="{A69D7F64-B0DB-4E02-8383-BA16C57D239D}" type="presParOf" srcId="{84397D98-6CF5-410B-8B30-C6B933FEF796}" destId="{79FF01EA-A036-437B-9CF0-4A3D3C6268F3}" srcOrd="4" destOrd="0" presId="urn:microsoft.com/office/officeart/2005/8/layout/process3"/>
    <dgm:cxn modelId="{EAFC9C5A-3003-4817-8DFE-C687922A4C4F}" type="presParOf" srcId="{79FF01EA-A036-437B-9CF0-4A3D3C6268F3}" destId="{B6D6C544-5B29-4B46-901F-E876D112FF86}" srcOrd="0" destOrd="0" presId="urn:microsoft.com/office/officeart/2005/8/layout/process3"/>
    <dgm:cxn modelId="{04916305-0FFD-4C25-B644-49362E3ABC08}" type="presParOf" srcId="{79FF01EA-A036-437B-9CF0-4A3D3C6268F3}" destId="{84A348BF-3397-439D-9E05-152B8B390D22}" srcOrd="1" destOrd="0" presId="urn:microsoft.com/office/officeart/2005/8/layout/process3"/>
    <dgm:cxn modelId="{6D51B0A6-93CA-40DC-BD6D-E06ACA3A5094}" type="presParOf" srcId="{79FF01EA-A036-437B-9CF0-4A3D3C6268F3}" destId="{E860078C-1042-4EA2-BCD1-DD2B783CCB00}" srcOrd="2" destOrd="0" presId="urn:microsoft.com/office/officeart/2005/8/layout/process3"/>
    <dgm:cxn modelId="{96514CE1-E5A4-4AFA-BB42-5680DFD6D36E}" type="presParOf" srcId="{84397D98-6CF5-410B-8B30-C6B933FEF796}" destId="{851C926E-C001-498B-A640-19CCF2240B09}" srcOrd="5" destOrd="0" presId="urn:microsoft.com/office/officeart/2005/8/layout/process3"/>
    <dgm:cxn modelId="{1FEB743E-E854-4B2D-B662-9294D54F513D}" type="presParOf" srcId="{851C926E-C001-498B-A640-19CCF2240B09}" destId="{6DE38F94-7A3E-4DD3-98C3-81B1ED2C4857}" srcOrd="0" destOrd="0" presId="urn:microsoft.com/office/officeart/2005/8/layout/process3"/>
    <dgm:cxn modelId="{FFCDEDDD-BC75-4A78-A948-F8CC787022F2}" type="presParOf" srcId="{84397D98-6CF5-410B-8B30-C6B933FEF796}" destId="{612E87A0-9674-4223-B8B6-E53EB0789C91}" srcOrd="6" destOrd="0" presId="urn:microsoft.com/office/officeart/2005/8/layout/process3"/>
    <dgm:cxn modelId="{D6FE1ABE-A53E-4BA7-9D33-54156B408855}" type="presParOf" srcId="{612E87A0-9674-4223-B8B6-E53EB0789C91}" destId="{F6A915BD-6DD4-4E7C-B5C8-4A47E156AC62}" srcOrd="0" destOrd="0" presId="urn:microsoft.com/office/officeart/2005/8/layout/process3"/>
    <dgm:cxn modelId="{28746285-40A6-48E2-9EC7-D52768371F82}" type="presParOf" srcId="{612E87A0-9674-4223-B8B6-E53EB0789C91}" destId="{4E978FEA-511D-44F4-A1D9-2A0008DD08D0}" srcOrd="1" destOrd="0" presId="urn:microsoft.com/office/officeart/2005/8/layout/process3"/>
    <dgm:cxn modelId="{F60C55F9-2345-47DF-B39E-97EAA50AE2BF}" type="presParOf" srcId="{612E87A0-9674-4223-B8B6-E53EB0789C91}" destId="{63468848-14EA-45D6-87C4-0E265D477A19}" srcOrd="2" destOrd="0" presId="urn:microsoft.com/office/officeart/2005/8/layout/process3"/>
    <dgm:cxn modelId="{F619109F-17A7-4B19-B697-FC8FEAC5ABDF}" type="presParOf" srcId="{84397D98-6CF5-410B-8B30-C6B933FEF796}" destId="{E31D2447-EFA0-4EA2-9CDD-8B8ACBEBBF50}" srcOrd="7" destOrd="0" presId="urn:microsoft.com/office/officeart/2005/8/layout/process3"/>
    <dgm:cxn modelId="{F6A1256A-FE15-4D64-953F-F99F9583D4E9}" type="presParOf" srcId="{E31D2447-EFA0-4EA2-9CDD-8B8ACBEBBF50}" destId="{206ACDD5-1639-4B14-AEC9-7A8F3FEAC5F0}" srcOrd="0" destOrd="0" presId="urn:microsoft.com/office/officeart/2005/8/layout/process3"/>
    <dgm:cxn modelId="{DD529D7A-4F4B-4267-89D0-7768C5A5A40D}" type="presParOf" srcId="{84397D98-6CF5-410B-8B30-C6B933FEF796}" destId="{D815BDFE-B334-48C7-87E0-34430D9A7993}" srcOrd="8" destOrd="0" presId="urn:microsoft.com/office/officeart/2005/8/layout/process3"/>
    <dgm:cxn modelId="{4F6AA0CD-DC8F-45AF-964D-20D943E62740}" type="presParOf" srcId="{D815BDFE-B334-48C7-87E0-34430D9A7993}" destId="{D58F99A3-C263-46C1-80A7-B8419AF9EE11}" srcOrd="0" destOrd="0" presId="urn:microsoft.com/office/officeart/2005/8/layout/process3"/>
    <dgm:cxn modelId="{AB8760F8-1EE2-40BB-8490-2A1FD173830D}" type="presParOf" srcId="{D815BDFE-B334-48C7-87E0-34430D9A7993}" destId="{B88538FF-2086-4424-AD5A-2232738087A0}" srcOrd="1" destOrd="0" presId="urn:microsoft.com/office/officeart/2005/8/layout/process3"/>
    <dgm:cxn modelId="{D95A1989-23EE-4BCB-9F83-3C406249C158}" type="presParOf" srcId="{D815BDFE-B334-48C7-87E0-34430D9A7993}" destId="{81B76F68-7103-4B01-8101-1035A9E8310F}"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DC8BD-D101-4EEA-9871-4948B43746B3}">
      <dsp:nvSpPr>
        <dsp:cNvPr id="0" name=""/>
        <dsp:cNvSpPr/>
      </dsp:nvSpPr>
      <dsp:spPr>
        <a:xfrm>
          <a:off x="5159" y="1692186"/>
          <a:ext cx="1164019" cy="6426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Strategic Alignment</a:t>
          </a:r>
        </a:p>
      </dsp:txBody>
      <dsp:txXfrm>
        <a:off x="5159" y="1692186"/>
        <a:ext cx="1164019" cy="428405"/>
      </dsp:txXfrm>
    </dsp:sp>
    <dsp:sp modelId="{69A537C2-1724-4002-B90F-BE11CF8932A2}">
      <dsp:nvSpPr>
        <dsp:cNvPr id="0" name=""/>
        <dsp:cNvSpPr/>
      </dsp:nvSpPr>
      <dsp:spPr>
        <a:xfrm>
          <a:off x="243572" y="2120592"/>
          <a:ext cx="1164019" cy="10242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Define Institutional Goals</a:t>
          </a:r>
        </a:p>
      </dsp:txBody>
      <dsp:txXfrm>
        <a:off x="273572" y="2150592"/>
        <a:ext cx="1104019" cy="964263"/>
      </dsp:txXfrm>
    </dsp:sp>
    <dsp:sp modelId="{47A41F19-251C-439B-9C13-594C055FA9B0}">
      <dsp:nvSpPr>
        <dsp:cNvPr id="0" name=""/>
        <dsp:cNvSpPr/>
      </dsp:nvSpPr>
      <dsp:spPr>
        <a:xfrm>
          <a:off x="1345639" y="1761486"/>
          <a:ext cx="374097" cy="2898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345639" y="1819447"/>
        <a:ext cx="287155" cy="173885"/>
      </dsp:txXfrm>
    </dsp:sp>
    <dsp:sp modelId="{3698C76E-6404-4C3A-BD4E-CCEA02EB8C5D}">
      <dsp:nvSpPr>
        <dsp:cNvPr id="0" name=""/>
        <dsp:cNvSpPr/>
      </dsp:nvSpPr>
      <dsp:spPr>
        <a:xfrm>
          <a:off x="1875023" y="1692186"/>
          <a:ext cx="1164019" cy="6426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Planning &amp; Policy Development</a:t>
          </a:r>
        </a:p>
      </dsp:txBody>
      <dsp:txXfrm>
        <a:off x="1875023" y="1692186"/>
        <a:ext cx="1164019" cy="428405"/>
      </dsp:txXfrm>
    </dsp:sp>
    <dsp:sp modelId="{321B8430-A2DB-464F-92F9-224078141F19}">
      <dsp:nvSpPr>
        <dsp:cNvPr id="0" name=""/>
        <dsp:cNvSpPr/>
      </dsp:nvSpPr>
      <dsp:spPr>
        <a:xfrm>
          <a:off x="2113436" y="2120592"/>
          <a:ext cx="1164019" cy="10242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Develop AI Strategy </a:t>
          </a:r>
        </a:p>
        <a:p>
          <a:pPr marL="57150" lvl="1" indent="-57150" algn="l" defTabSz="488950">
            <a:lnSpc>
              <a:spcPct val="90000"/>
            </a:lnSpc>
            <a:spcBef>
              <a:spcPct val="0"/>
            </a:spcBef>
            <a:spcAft>
              <a:spcPct val="15000"/>
            </a:spcAft>
            <a:buChar char="•"/>
          </a:pPr>
          <a:r>
            <a:rPr lang="en-US" sz="1100" kern="1200" dirty="0"/>
            <a:t>Establish Policies</a:t>
          </a:r>
        </a:p>
      </dsp:txBody>
      <dsp:txXfrm>
        <a:off x="2143436" y="2150592"/>
        <a:ext cx="1104019" cy="964263"/>
      </dsp:txXfrm>
    </dsp:sp>
    <dsp:sp modelId="{9DB46DBA-4322-4A68-B160-7E87668BAC0F}">
      <dsp:nvSpPr>
        <dsp:cNvPr id="0" name=""/>
        <dsp:cNvSpPr/>
      </dsp:nvSpPr>
      <dsp:spPr>
        <a:xfrm>
          <a:off x="3215503" y="1761486"/>
          <a:ext cx="374097" cy="2898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215503" y="1819447"/>
        <a:ext cx="287155" cy="173885"/>
      </dsp:txXfrm>
    </dsp:sp>
    <dsp:sp modelId="{84A348BF-3397-439D-9E05-152B8B390D22}">
      <dsp:nvSpPr>
        <dsp:cNvPr id="0" name=""/>
        <dsp:cNvSpPr/>
      </dsp:nvSpPr>
      <dsp:spPr>
        <a:xfrm>
          <a:off x="3744887" y="1692186"/>
          <a:ext cx="1164019" cy="6426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Infrastructure &amp; Capacity Building</a:t>
          </a:r>
        </a:p>
      </dsp:txBody>
      <dsp:txXfrm>
        <a:off x="3744887" y="1692186"/>
        <a:ext cx="1164019" cy="428405"/>
      </dsp:txXfrm>
    </dsp:sp>
    <dsp:sp modelId="{E860078C-1042-4EA2-BCD1-DD2B783CCB00}">
      <dsp:nvSpPr>
        <dsp:cNvPr id="0" name=""/>
        <dsp:cNvSpPr/>
      </dsp:nvSpPr>
      <dsp:spPr>
        <a:xfrm>
          <a:off x="3983301" y="2120592"/>
          <a:ext cx="1164019" cy="10242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Invest in Technology </a:t>
          </a:r>
        </a:p>
        <a:p>
          <a:pPr marL="57150" lvl="1" indent="-57150" algn="l" defTabSz="488950">
            <a:lnSpc>
              <a:spcPct val="90000"/>
            </a:lnSpc>
            <a:spcBef>
              <a:spcPct val="0"/>
            </a:spcBef>
            <a:spcAft>
              <a:spcPct val="15000"/>
            </a:spcAft>
            <a:buChar char="•"/>
          </a:pPr>
          <a:r>
            <a:rPr lang="en-US" sz="1100" kern="1200" dirty="0"/>
            <a:t>Build digital Literacy</a:t>
          </a:r>
        </a:p>
      </dsp:txBody>
      <dsp:txXfrm>
        <a:off x="4013301" y="2150592"/>
        <a:ext cx="1104019" cy="964263"/>
      </dsp:txXfrm>
    </dsp:sp>
    <dsp:sp modelId="{851C926E-C001-498B-A640-19CCF2240B09}">
      <dsp:nvSpPr>
        <dsp:cNvPr id="0" name=""/>
        <dsp:cNvSpPr/>
      </dsp:nvSpPr>
      <dsp:spPr>
        <a:xfrm>
          <a:off x="5085368" y="1761486"/>
          <a:ext cx="374097" cy="2898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085368" y="1819447"/>
        <a:ext cx="287155" cy="173885"/>
      </dsp:txXfrm>
    </dsp:sp>
    <dsp:sp modelId="{4E978FEA-511D-44F4-A1D9-2A0008DD08D0}">
      <dsp:nvSpPr>
        <dsp:cNvPr id="0" name=""/>
        <dsp:cNvSpPr/>
      </dsp:nvSpPr>
      <dsp:spPr>
        <a:xfrm>
          <a:off x="5614751" y="1692186"/>
          <a:ext cx="1164019" cy="6426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Pilot Projects &amp; Experiment</a:t>
          </a:r>
        </a:p>
      </dsp:txBody>
      <dsp:txXfrm>
        <a:off x="5614751" y="1692186"/>
        <a:ext cx="1164019" cy="428405"/>
      </dsp:txXfrm>
    </dsp:sp>
    <dsp:sp modelId="{63468848-14EA-45D6-87C4-0E265D477A19}">
      <dsp:nvSpPr>
        <dsp:cNvPr id="0" name=""/>
        <dsp:cNvSpPr/>
      </dsp:nvSpPr>
      <dsp:spPr>
        <a:xfrm>
          <a:off x="5853165" y="2120592"/>
          <a:ext cx="1164019" cy="10242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Launch Pilot Projects</a:t>
          </a:r>
        </a:p>
        <a:p>
          <a:pPr marL="57150" lvl="1" indent="-57150" algn="l" defTabSz="488950">
            <a:lnSpc>
              <a:spcPct val="90000"/>
            </a:lnSpc>
            <a:spcBef>
              <a:spcPct val="0"/>
            </a:spcBef>
            <a:spcAft>
              <a:spcPct val="15000"/>
            </a:spcAft>
            <a:buChar char="•"/>
          </a:pPr>
          <a:r>
            <a:rPr lang="en-US" sz="1100" kern="1200" dirty="0"/>
            <a:t>Get Feedback</a:t>
          </a:r>
        </a:p>
      </dsp:txBody>
      <dsp:txXfrm>
        <a:off x="5883165" y="2150592"/>
        <a:ext cx="1104019" cy="964263"/>
      </dsp:txXfrm>
    </dsp:sp>
    <dsp:sp modelId="{E31D2447-EFA0-4EA2-9CDD-8B8ACBEBBF50}">
      <dsp:nvSpPr>
        <dsp:cNvPr id="0" name=""/>
        <dsp:cNvSpPr/>
      </dsp:nvSpPr>
      <dsp:spPr>
        <a:xfrm>
          <a:off x="6955232" y="1761486"/>
          <a:ext cx="374097" cy="2898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955232" y="1819447"/>
        <a:ext cx="287155" cy="173885"/>
      </dsp:txXfrm>
    </dsp:sp>
    <dsp:sp modelId="{B88538FF-2086-4424-AD5A-2232738087A0}">
      <dsp:nvSpPr>
        <dsp:cNvPr id="0" name=""/>
        <dsp:cNvSpPr/>
      </dsp:nvSpPr>
      <dsp:spPr>
        <a:xfrm>
          <a:off x="7484615" y="1692186"/>
          <a:ext cx="1164019" cy="6426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Full-Scale Implementation</a:t>
          </a:r>
        </a:p>
      </dsp:txBody>
      <dsp:txXfrm>
        <a:off x="7484615" y="1692186"/>
        <a:ext cx="1164019" cy="428405"/>
      </dsp:txXfrm>
    </dsp:sp>
    <dsp:sp modelId="{81B76F68-7103-4B01-8101-1035A9E8310F}">
      <dsp:nvSpPr>
        <dsp:cNvPr id="0" name=""/>
        <dsp:cNvSpPr/>
      </dsp:nvSpPr>
      <dsp:spPr>
        <a:xfrm>
          <a:off x="7723029" y="2120592"/>
          <a:ext cx="1164019" cy="10242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Scale Successful Projects</a:t>
          </a:r>
        </a:p>
        <a:p>
          <a:pPr marL="57150" lvl="1" indent="-57150" algn="l" defTabSz="488950">
            <a:lnSpc>
              <a:spcPct val="90000"/>
            </a:lnSpc>
            <a:spcBef>
              <a:spcPct val="0"/>
            </a:spcBef>
            <a:spcAft>
              <a:spcPct val="15000"/>
            </a:spcAft>
            <a:buChar char="•"/>
          </a:pPr>
          <a:r>
            <a:rPr lang="en-US" sz="1100" kern="1200" dirty="0"/>
            <a:t>Feedback &amp; Improvement</a:t>
          </a:r>
        </a:p>
      </dsp:txBody>
      <dsp:txXfrm>
        <a:off x="7753029" y="2150592"/>
        <a:ext cx="1104019" cy="9642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13F478-DEFC-014C-94AE-4C03A55F74F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2D6857FA-2F41-FD48-9650-C5F234184DC5}"/>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E3DF0769-1F54-954C-A652-51461F8A4C95}" type="datetime1">
              <a:rPr lang="en-US" altLang="en-US"/>
              <a:pPr/>
              <a:t>9/25/2024</a:t>
            </a:fld>
            <a:endParaRPr lang="en-US" altLang="en-US"/>
          </a:p>
        </p:txBody>
      </p:sp>
      <p:sp>
        <p:nvSpPr>
          <p:cNvPr id="4" name="Footer Placeholder 3">
            <a:extLst>
              <a:ext uri="{FF2B5EF4-FFF2-40B4-BE49-F238E27FC236}">
                <a16:creationId xmlns:a16="http://schemas.microsoft.com/office/drawing/2014/main" id="{F47ECF79-2CDF-154A-B35B-F142F67D190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027C3609-ACEC-B44D-9F8E-E3E09FE97B6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2E0A022-D7A6-CA4B-A32B-73B635CFFC5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A215ED-7B22-3E49-879B-70BA1564C1B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Helvetica"/>
                <a:ea typeface="ＭＳ Ｐゴシック" pitchFamily="-111" charset="-128"/>
                <a:cs typeface="Helvetica"/>
              </a:defRPr>
            </a:lvl1pPr>
          </a:lstStyle>
          <a:p>
            <a:pPr>
              <a:defRPr/>
            </a:pPr>
            <a:endParaRPr lang="en-US"/>
          </a:p>
        </p:txBody>
      </p:sp>
      <p:sp>
        <p:nvSpPr>
          <p:cNvPr id="3" name="Date Placeholder 2">
            <a:extLst>
              <a:ext uri="{FF2B5EF4-FFF2-40B4-BE49-F238E27FC236}">
                <a16:creationId xmlns:a16="http://schemas.microsoft.com/office/drawing/2014/main" id="{A8437B74-96A4-7B4A-9D1D-9A3D2A1FD73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itchFamily="2" charset="0"/>
              </a:defRPr>
            </a:lvl1pPr>
          </a:lstStyle>
          <a:p>
            <a:fld id="{CF579239-F729-2542-B74E-565C1A2877A8}" type="datetime1">
              <a:rPr lang="en-US" altLang="en-US"/>
              <a:pPr/>
              <a:t>9/25/2024</a:t>
            </a:fld>
            <a:endParaRPr lang="en-US" altLang="en-US"/>
          </a:p>
        </p:txBody>
      </p:sp>
      <p:sp>
        <p:nvSpPr>
          <p:cNvPr id="4" name="Slide Image Placeholder 3">
            <a:extLst>
              <a:ext uri="{FF2B5EF4-FFF2-40B4-BE49-F238E27FC236}">
                <a16:creationId xmlns:a16="http://schemas.microsoft.com/office/drawing/2014/main" id="{18416F3F-4378-D649-A841-32BA366A073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466E3BD-AFCE-E444-B581-B082C9A9A97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9B6B27DB-0072-314A-A018-29EDFFB6BB0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Helvetica"/>
                <a:ea typeface="ＭＳ Ｐゴシック" pitchFamily="-111" charset="-128"/>
                <a:cs typeface="Helvetica"/>
              </a:defRPr>
            </a:lvl1pPr>
          </a:lstStyle>
          <a:p>
            <a:pPr>
              <a:defRPr/>
            </a:pPr>
            <a:endParaRPr lang="en-US"/>
          </a:p>
        </p:txBody>
      </p:sp>
      <p:sp>
        <p:nvSpPr>
          <p:cNvPr id="7" name="Slide Number Placeholder 6">
            <a:extLst>
              <a:ext uri="{FF2B5EF4-FFF2-40B4-BE49-F238E27FC236}">
                <a16:creationId xmlns:a16="http://schemas.microsoft.com/office/drawing/2014/main" id="{92530827-1568-C34C-A000-3E2F38B322A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itchFamily="2" charset="0"/>
              </a:defRPr>
            </a:lvl1pPr>
          </a:lstStyle>
          <a:p>
            <a:fld id="{A5B3CBA0-2930-4C44-A647-96B718294F1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Helvetica"/>
        <a:ea typeface="ＭＳ Ｐゴシック" pitchFamily="-111" charset="-128"/>
        <a:cs typeface="Helvetica"/>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pitchFamily="-111" charset="-128"/>
        <a:cs typeface="Helvetica"/>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pitchFamily="-111" charset="-128"/>
        <a:cs typeface="Helvetica"/>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pitchFamily="-111" charset="-128"/>
        <a:cs typeface="Helvetica"/>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pitchFamily="-111" charset="-128"/>
        <a:cs typeface="Helvetica"/>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Speaker Notes: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“Welcome, everyone. Today, we’ll delve into the transformative role of AI in higher education, from the perspective of CIOs across Midwest colleges. My name is Dr. Steven Schilhabel, and I’m excited to share insights from this comprehensive panel report.”</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Briefly introduce the purpose of the presentation, emphasizing the collaboration with CIOs and the focus on AI’s strategic integration.</a:t>
            </a:r>
          </a:p>
          <a:p>
            <a:endParaRPr lang="en-US" dirty="0"/>
          </a:p>
        </p:txBody>
      </p:sp>
      <p:sp>
        <p:nvSpPr>
          <p:cNvPr id="4" name="Slide Number Placeholder 3"/>
          <p:cNvSpPr>
            <a:spLocks noGrp="1"/>
          </p:cNvSpPr>
          <p:nvPr>
            <p:ph type="sldNum" sz="quarter" idx="5"/>
          </p:nvPr>
        </p:nvSpPr>
        <p:spPr/>
        <p:txBody>
          <a:bodyPr/>
          <a:lstStyle/>
          <a:p>
            <a:fld id="{A5B3CBA0-2930-4C44-A647-96B718294F17}" type="slidenum">
              <a:rPr lang="en-US" altLang="en-US" smtClean="0"/>
              <a:pPr/>
              <a:t>1</a:t>
            </a:fld>
            <a:endParaRPr lang="en-US" altLang="en-US"/>
          </a:p>
        </p:txBody>
      </p:sp>
    </p:spTree>
    <p:extLst>
      <p:ext uri="{BB962C8B-B14F-4D97-AF65-F5344CB8AC3E}">
        <p14:creationId xmlns:p14="http://schemas.microsoft.com/office/powerpoint/2010/main" val="836721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lnSpc>
                <a:spcPct val="115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Speaker Notes: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“While AI offers vast opportunities, we must be vigilant about the ethical challenges it presents. As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Borenstein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Howard point out, ‘AI’s widespread use can lead to unintended consequences, including data privacy issues and algorithmic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bias’</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Aptos" panose="020B0004020202020204" pitchFamily="34"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Story: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Share a brief story from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Borenstein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paper about facial recognition software misuse in Detroit, highlighting the potential pitfalls of unchecked AI usage</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Visual: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Show a balanced scale graphic weighing the opportunities (e.g., personalized learning, operational efficiency) against challenges (e.g., data privacy, bias).</a:t>
            </a:r>
          </a:p>
          <a:p>
            <a:endParaRPr lang="en-US" dirty="0"/>
          </a:p>
        </p:txBody>
      </p:sp>
      <p:sp>
        <p:nvSpPr>
          <p:cNvPr id="4" name="Slide Number Placeholder 3"/>
          <p:cNvSpPr>
            <a:spLocks noGrp="1"/>
          </p:cNvSpPr>
          <p:nvPr>
            <p:ph type="sldNum" sz="quarter" idx="5"/>
          </p:nvPr>
        </p:nvSpPr>
        <p:spPr/>
        <p:txBody>
          <a:bodyPr/>
          <a:lstStyle/>
          <a:p>
            <a:fld id="{A5B3CBA0-2930-4C44-A647-96B718294F17}" type="slidenum">
              <a:rPr lang="en-US" altLang="en-US" smtClean="0"/>
              <a:pPr/>
              <a:t>10</a:t>
            </a:fld>
            <a:endParaRPr lang="en-US" altLang="en-US"/>
          </a:p>
        </p:txBody>
      </p:sp>
    </p:spTree>
    <p:extLst>
      <p:ext uri="{BB962C8B-B14F-4D97-AF65-F5344CB8AC3E}">
        <p14:creationId xmlns:p14="http://schemas.microsoft.com/office/powerpoint/2010/main" val="2126172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Speaker Notes: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“Our findings underscore the need for AI projects to support institutional missions and align with ethical standards.”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“One of the most compelling insights from the Ellucian report is that administrators are eager to embrace AI but require targeted training and ethical guidance to do so effectively</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Aptos" panose="020B0004020202020204" pitchFamily="34"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Visual: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Display a Venn diagram showing the intersection of strategic alignment, ethical deployment, and institutional readiness.</a:t>
            </a:r>
          </a:p>
          <a:p>
            <a:endParaRPr lang="en-US" dirty="0"/>
          </a:p>
        </p:txBody>
      </p:sp>
      <p:sp>
        <p:nvSpPr>
          <p:cNvPr id="4" name="Slide Number Placeholder 3"/>
          <p:cNvSpPr>
            <a:spLocks noGrp="1"/>
          </p:cNvSpPr>
          <p:nvPr>
            <p:ph type="sldNum" sz="quarter" idx="5"/>
          </p:nvPr>
        </p:nvSpPr>
        <p:spPr/>
        <p:txBody>
          <a:bodyPr/>
          <a:lstStyle/>
          <a:p>
            <a:fld id="{A5B3CBA0-2930-4C44-A647-96B718294F17}" type="slidenum">
              <a:rPr lang="en-US" altLang="en-US" smtClean="0"/>
              <a:pPr/>
              <a:t>11</a:t>
            </a:fld>
            <a:endParaRPr lang="en-US" altLang="en-US"/>
          </a:p>
        </p:txBody>
      </p:sp>
    </p:spTree>
    <p:extLst>
      <p:ext uri="{BB962C8B-B14F-4D97-AF65-F5344CB8AC3E}">
        <p14:creationId xmlns:p14="http://schemas.microsoft.com/office/powerpoint/2010/main" val="4119584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15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Speaker Notes: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“Our exploration today focuses on the profound impact AI is having on higher education. As AI continues to evolve, it’s reshaping everything from teaching methods to administrative efficiency.”</a:t>
            </a:r>
          </a:p>
          <a:p>
            <a:endParaRPr lang="en-US" dirty="0"/>
          </a:p>
        </p:txBody>
      </p:sp>
      <p:sp>
        <p:nvSpPr>
          <p:cNvPr id="4" name="Slide Number Placeholder 3"/>
          <p:cNvSpPr>
            <a:spLocks noGrp="1"/>
          </p:cNvSpPr>
          <p:nvPr>
            <p:ph type="sldNum" sz="quarter" idx="5"/>
          </p:nvPr>
        </p:nvSpPr>
        <p:spPr/>
        <p:txBody>
          <a:bodyPr/>
          <a:lstStyle/>
          <a:p>
            <a:fld id="{A5B3CBA0-2930-4C44-A647-96B718294F17}" type="slidenum">
              <a:rPr lang="en-US" altLang="en-US" smtClean="0"/>
              <a:pPr/>
              <a:t>2</a:t>
            </a:fld>
            <a:endParaRPr lang="en-US" altLang="en-US"/>
          </a:p>
        </p:txBody>
      </p:sp>
    </p:spTree>
    <p:extLst>
      <p:ext uri="{BB962C8B-B14F-4D97-AF65-F5344CB8AC3E}">
        <p14:creationId xmlns:p14="http://schemas.microsoft.com/office/powerpoint/2010/main" val="65368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Speaker Notes: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a recent Ellucian report, more than 70% of higher education administrators expressed optimism about AI’s potential to revolutionize their institutions</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Aptos" panose="020B0004020202020204" pitchFamily="34"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Visual: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Display a pie chart showing the percentage of administrators who are optimistic about AI in higher education.</a:t>
            </a:r>
          </a:p>
          <a:p>
            <a:endParaRPr lang="en-US" dirty="0"/>
          </a:p>
        </p:txBody>
      </p:sp>
      <p:sp>
        <p:nvSpPr>
          <p:cNvPr id="4" name="Slide Number Placeholder 3"/>
          <p:cNvSpPr>
            <a:spLocks noGrp="1"/>
          </p:cNvSpPr>
          <p:nvPr>
            <p:ph type="sldNum" sz="quarter" idx="5"/>
          </p:nvPr>
        </p:nvSpPr>
        <p:spPr/>
        <p:txBody>
          <a:bodyPr/>
          <a:lstStyle/>
          <a:p>
            <a:fld id="{A5B3CBA0-2930-4C44-A647-96B718294F17}" type="slidenum">
              <a:rPr lang="en-US" altLang="en-US" smtClean="0"/>
              <a:pPr/>
              <a:t>3</a:t>
            </a:fld>
            <a:endParaRPr lang="en-US" altLang="en-US"/>
          </a:p>
        </p:txBody>
      </p:sp>
    </p:spTree>
    <p:extLst>
      <p:ext uri="{BB962C8B-B14F-4D97-AF65-F5344CB8AC3E}">
        <p14:creationId xmlns:p14="http://schemas.microsoft.com/office/powerpoint/2010/main" val="2298441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Speaker Notes: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“AI is not just a buzzword anymore; it’s fundamentally changing how we operate in higher education. From personalized learning to predictive analytics, the possibilities are endless.”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Quote: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“AI has the power to revolutionize education, but it must be handled responsibly,” noted Karla Beltran in the Ellucian report</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A5B3CBA0-2930-4C44-A647-96B718294F17}" type="slidenum">
              <a:rPr lang="en-US" altLang="en-US" smtClean="0"/>
              <a:pPr/>
              <a:t>4</a:t>
            </a:fld>
            <a:endParaRPr lang="en-US" altLang="en-US"/>
          </a:p>
        </p:txBody>
      </p:sp>
    </p:spTree>
    <p:extLst>
      <p:ext uri="{BB962C8B-B14F-4D97-AF65-F5344CB8AC3E}">
        <p14:creationId xmlns:p14="http://schemas.microsoft.com/office/powerpoint/2010/main" val="3442402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Speaker Notes: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“We had insightful contributions from three distinguished CIOs.”</a:t>
            </a:r>
          </a:p>
          <a:p>
            <a:pPr marL="742950" marR="0" lvl="1" indent="-285750">
              <a:lnSpc>
                <a:spcPct val="115000"/>
              </a:lnSpc>
              <a:spcBef>
                <a:spcPts val="0"/>
              </a:spcBef>
              <a:spcAft>
                <a:spcPts val="800"/>
              </a:spcAft>
              <a:buSzPts val="1000"/>
              <a:buFont typeface="Courier New" panose="02070309020205020404" pitchFamily="49" charset="0"/>
              <a:buChar char="o"/>
              <a:tabLst>
                <a:tab pos="9144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Mark Clements: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“Mark highlighted the need for strategic alignment between AI initiatives and academic goals. He emphasized, ‘AI must be viewed as a tool for strategic enhancement, not just operational efficiency.’”</a:t>
            </a:r>
          </a:p>
          <a:p>
            <a:pPr marL="742950" marR="0" lvl="1" indent="-285750">
              <a:lnSpc>
                <a:spcPct val="115000"/>
              </a:lnSpc>
              <a:spcBef>
                <a:spcPts val="0"/>
              </a:spcBef>
              <a:spcAft>
                <a:spcPts val="800"/>
              </a:spcAft>
              <a:buSzPts val="1000"/>
              <a:buFont typeface="Courier New" panose="02070309020205020404" pitchFamily="49" charset="0"/>
              <a:buChar char="o"/>
              <a:tabLst>
                <a:tab pos="9144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Michael </a:t>
            </a:r>
            <a:r>
              <a:rPr lang="en-US" sz="1200" b="1" kern="100" dirty="0" err="1">
                <a:effectLst/>
                <a:latin typeface="Aptos" panose="020B0004020202020204" pitchFamily="34" charset="0"/>
                <a:ea typeface="Aptos" panose="020B0004020202020204" pitchFamily="34" charset="0"/>
                <a:cs typeface="Times New Roman" panose="02020603050405020304" pitchFamily="18" charset="0"/>
              </a:rPr>
              <a:t>Bubolz</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“Michael shared his vision of AI as a partner in digital transformation, citing the successful use of adaptive learning platforms at UW Green Bay.”</a:t>
            </a:r>
          </a:p>
          <a:p>
            <a:pPr marL="742950" marR="0" lvl="1" indent="-285750">
              <a:lnSpc>
                <a:spcPct val="115000"/>
              </a:lnSpc>
              <a:spcBef>
                <a:spcPts val="0"/>
              </a:spcBef>
              <a:spcAft>
                <a:spcPts val="800"/>
              </a:spcAft>
              <a:buSzPts val="1000"/>
              <a:buFont typeface="Courier New" panose="02070309020205020404" pitchFamily="49" charset="0"/>
              <a:buChar char="o"/>
              <a:tabLst>
                <a:tab pos="9144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Edward Murphy: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“Edward focused on the critical need for ethical standards, saying, ‘We must ensure that AI integration aligns with ethical norms to protect our students and data.’”</a:t>
            </a:r>
          </a:p>
          <a:p>
            <a:endParaRPr lang="en-US" dirty="0"/>
          </a:p>
        </p:txBody>
      </p:sp>
      <p:sp>
        <p:nvSpPr>
          <p:cNvPr id="4" name="Slide Number Placeholder 3"/>
          <p:cNvSpPr>
            <a:spLocks noGrp="1"/>
          </p:cNvSpPr>
          <p:nvPr>
            <p:ph type="sldNum" sz="quarter" idx="5"/>
          </p:nvPr>
        </p:nvSpPr>
        <p:spPr/>
        <p:txBody>
          <a:bodyPr/>
          <a:lstStyle/>
          <a:p>
            <a:fld id="{A5B3CBA0-2930-4C44-A647-96B718294F17}" type="slidenum">
              <a:rPr lang="en-US" altLang="en-US" smtClean="0"/>
              <a:pPr/>
              <a:t>5</a:t>
            </a:fld>
            <a:endParaRPr lang="en-US" altLang="en-US"/>
          </a:p>
        </p:txBody>
      </p:sp>
    </p:spTree>
    <p:extLst>
      <p:ext uri="{BB962C8B-B14F-4D97-AF65-F5344CB8AC3E}">
        <p14:creationId xmlns:p14="http://schemas.microsoft.com/office/powerpoint/2010/main" val="3696882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a:lnSpc>
                <a:spcPct val="115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Speaker Notes: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“Our discussion revealed that many institutions still use AI in a siloed and rudimentary way. Nearly 60% of administrators claim their institutions use AI, but personal usage tells a different story, with less than a third actively engaging with AI in their work</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Aptos" panose="020B0004020202020204" pitchFamily="34"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Story: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Share an example from the Ellucian report about a university that successfully integrated AI to improve operational efficiency, such as using predictive analytics to streamline class scheduling.</a:t>
            </a:r>
          </a:p>
          <a:p>
            <a:endParaRPr lang="en-US" dirty="0"/>
          </a:p>
        </p:txBody>
      </p:sp>
      <p:sp>
        <p:nvSpPr>
          <p:cNvPr id="4" name="Slide Number Placeholder 3"/>
          <p:cNvSpPr>
            <a:spLocks noGrp="1"/>
          </p:cNvSpPr>
          <p:nvPr>
            <p:ph type="sldNum" sz="quarter" idx="5"/>
          </p:nvPr>
        </p:nvSpPr>
        <p:spPr/>
        <p:txBody>
          <a:bodyPr/>
          <a:lstStyle/>
          <a:p>
            <a:fld id="{A5B3CBA0-2930-4C44-A647-96B718294F17}" type="slidenum">
              <a:rPr lang="en-US" altLang="en-US" smtClean="0"/>
              <a:pPr/>
              <a:t>6</a:t>
            </a:fld>
            <a:endParaRPr lang="en-US" altLang="en-US"/>
          </a:p>
        </p:txBody>
      </p:sp>
    </p:spTree>
    <p:extLst>
      <p:ext uri="{BB962C8B-B14F-4D97-AF65-F5344CB8AC3E}">
        <p14:creationId xmlns:p14="http://schemas.microsoft.com/office/powerpoint/2010/main" val="192174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Speaker Notes: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Visual: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Show a flowchart of the AI integration process, from strategy alignment to implementation.</a:t>
            </a:r>
          </a:p>
          <a:p>
            <a:endParaRPr lang="en-US" dirty="0"/>
          </a:p>
        </p:txBody>
      </p:sp>
      <p:sp>
        <p:nvSpPr>
          <p:cNvPr id="4" name="Slide Number Placeholder 3"/>
          <p:cNvSpPr>
            <a:spLocks noGrp="1"/>
          </p:cNvSpPr>
          <p:nvPr>
            <p:ph type="sldNum" sz="quarter" idx="5"/>
          </p:nvPr>
        </p:nvSpPr>
        <p:spPr/>
        <p:txBody>
          <a:bodyPr/>
          <a:lstStyle/>
          <a:p>
            <a:fld id="{A5B3CBA0-2930-4C44-A647-96B718294F17}" type="slidenum">
              <a:rPr lang="en-US" altLang="en-US" smtClean="0"/>
              <a:pPr/>
              <a:t>7</a:t>
            </a:fld>
            <a:endParaRPr lang="en-US" altLang="en-US"/>
          </a:p>
        </p:txBody>
      </p:sp>
    </p:spTree>
    <p:extLst>
      <p:ext uri="{BB962C8B-B14F-4D97-AF65-F5344CB8AC3E}">
        <p14:creationId xmlns:p14="http://schemas.microsoft.com/office/powerpoint/2010/main" val="1845294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15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Speaker Notes: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“AI can profoundly transform how we deliver education and support students. A case in point is Arizona State University’s use of the ALEKS platform, which increased pass rates from 64% to 75% in mathematics courses</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Aptos" panose="020B0004020202020204" pitchFamily="34"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Quote: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“Imagine a future where every student has a personal AI tutor,” as envisioned by the EDUCAUSE review on personalized AI tutoring</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A5B3CBA0-2930-4C44-A647-96B718294F17}" type="slidenum">
              <a:rPr lang="en-US" altLang="en-US" smtClean="0"/>
              <a:pPr/>
              <a:t>8</a:t>
            </a:fld>
            <a:endParaRPr lang="en-US" altLang="en-US"/>
          </a:p>
        </p:txBody>
      </p:sp>
    </p:spTree>
    <p:extLst>
      <p:ext uri="{BB962C8B-B14F-4D97-AF65-F5344CB8AC3E}">
        <p14:creationId xmlns:p14="http://schemas.microsoft.com/office/powerpoint/2010/main" val="1272858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15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Speaker Notes: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“Emerging trends include the use of AI for predictive analytics, virtual tutoring, and personalized learning paths. However, only 30% of institutions have robust data sources necessary for advanced AI applications</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Aptos" panose="020B0004020202020204" pitchFamily="34"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Quote: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“Successful AI adoption must include ethical implementation and robust data sources,” from the Ellucian report</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Visual: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Use a radar chart to show the areas where AI is currently underutilized versus where it holds the most potential (e.g., admissions, advising).</a:t>
            </a:r>
          </a:p>
          <a:p>
            <a:endParaRPr lang="en-US" dirty="0"/>
          </a:p>
        </p:txBody>
      </p:sp>
      <p:sp>
        <p:nvSpPr>
          <p:cNvPr id="4" name="Slide Number Placeholder 3"/>
          <p:cNvSpPr>
            <a:spLocks noGrp="1"/>
          </p:cNvSpPr>
          <p:nvPr>
            <p:ph type="sldNum" sz="quarter" idx="5"/>
          </p:nvPr>
        </p:nvSpPr>
        <p:spPr/>
        <p:txBody>
          <a:bodyPr/>
          <a:lstStyle/>
          <a:p>
            <a:fld id="{A5B3CBA0-2930-4C44-A647-96B718294F17}" type="slidenum">
              <a:rPr lang="en-US" altLang="en-US" smtClean="0"/>
              <a:pPr/>
              <a:t>9</a:t>
            </a:fld>
            <a:endParaRPr lang="en-US" altLang="en-US"/>
          </a:p>
        </p:txBody>
      </p:sp>
    </p:spTree>
    <p:extLst>
      <p:ext uri="{BB962C8B-B14F-4D97-AF65-F5344CB8AC3E}">
        <p14:creationId xmlns:p14="http://schemas.microsoft.com/office/powerpoint/2010/main" val="4021776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AB9AF8-F281-1447-A394-3823C83D21E5}"/>
              </a:ext>
            </a:extLst>
          </p:cNvPr>
          <p:cNvPicPr>
            <a:picLocks noChangeAspect="1"/>
          </p:cNvPicPr>
          <p:nvPr userDrawn="1"/>
        </p:nvPicPr>
        <p:blipFill>
          <a:blip r:embed="rId2"/>
          <a:srcRect/>
          <a:stretch/>
        </p:blipFill>
        <p:spPr>
          <a:xfrm>
            <a:off x="2797" y="0"/>
            <a:ext cx="9138404" cy="6858000"/>
          </a:xfrm>
          <a:prstGeom prst="rect">
            <a:avLst/>
          </a:prstGeom>
        </p:spPr>
      </p:pic>
      <p:sp>
        <p:nvSpPr>
          <p:cNvPr id="3" name="Subtitle 2"/>
          <p:cNvSpPr>
            <a:spLocks noGrp="1"/>
          </p:cNvSpPr>
          <p:nvPr>
            <p:ph type="subTitle" idx="1" hasCustomPrompt="1"/>
          </p:nvPr>
        </p:nvSpPr>
        <p:spPr>
          <a:xfrm>
            <a:off x="538881" y="1054834"/>
            <a:ext cx="5746416" cy="2140753"/>
          </a:xfrm>
          <a:prstGeom prst="rect">
            <a:avLst/>
          </a:prstGeom>
        </p:spPr>
        <p:txBody>
          <a:bodyPr lIns="0" tIns="0" rIns="0" bIns="0"/>
          <a:lstStyle>
            <a:lvl1pPr marL="0" indent="0" algn="l">
              <a:buNone/>
              <a:defRPr sz="4000" b="1" i="0" baseline="0">
                <a:solidFill>
                  <a:schemeClr val="tx1"/>
                </a:solidFill>
                <a:latin typeface="Avenir Heavy" panose="02000503020000020003" pitchFamily="2" charset="0"/>
                <a:cs typeface="Avenir Heavy" panose="02000503020000020003"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197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3A60F9-1EFE-4143-AAA5-EDA828491FD6}"/>
              </a:ext>
            </a:extLst>
          </p:cNvPr>
          <p:cNvPicPr>
            <a:picLocks noChangeAspect="1"/>
          </p:cNvPicPr>
          <p:nvPr userDrawn="1"/>
        </p:nvPicPr>
        <p:blipFill>
          <a:blip r:embed="rId2"/>
          <a:srcRect/>
          <a:stretch/>
        </p:blipFill>
        <p:spPr>
          <a:xfrm>
            <a:off x="2797" y="0"/>
            <a:ext cx="9138404" cy="6858000"/>
          </a:xfrm>
          <a:prstGeom prst="rect">
            <a:avLst/>
          </a:prstGeom>
        </p:spPr>
      </p:pic>
      <p:sp>
        <p:nvSpPr>
          <p:cNvPr id="4" name="Subtitle 2">
            <a:extLst>
              <a:ext uri="{FF2B5EF4-FFF2-40B4-BE49-F238E27FC236}">
                <a16:creationId xmlns:a16="http://schemas.microsoft.com/office/drawing/2014/main" id="{3BE4A06B-2463-9140-BC7F-10EB31886CA2}"/>
              </a:ext>
            </a:extLst>
          </p:cNvPr>
          <p:cNvSpPr>
            <a:spLocks noGrp="1"/>
          </p:cNvSpPr>
          <p:nvPr>
            <p:ph type="subTitle" idx="1" hasCustomPrompt="1"/>
          </p:nvPr>
        </p:nvSpPr>
        <p:spPr>
          <a:xfrm>
            <a:off x="538881" y="1054834"/>
            <a:ext cx="5746416" cy="2140753"/>
          </a:xfrm>
          <a:prstGeom prst="rect">
            <a:avLst/>
          </a:prstGeom>
        </p:spPr>
        <p:txBody>
          <a:bodyPr lIns="0" tIns="0" rIns="0" bIns="0"/>
          <a:lstStyle>
            <a:lvl1pPr marL="0" indent="0" algn="l">
              <a:buNone/>
              <a:defRPr sz="4000" b="1" i="0" baseline="0">
                <a:solidFill>
                  <a:schemeClr val="bg1">
                    <a:lumMod val="50000"/>
                  </a:schemeClr>
                </a:solidFill>
                <a:latin typeface="Avenir Heavy" panose="02000503020000020003" pitchFamily="2" charset="0"/>
                <a:cs typeface="Avenir Heavy" panose="02000503020000020003"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3674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2146300"/>
            <a:ext cx="8229600" cy="3644900"/>
          </a:xfrm>
          <a:prstGeom prst="rect">
            <a:avLst/>
          </a:prstGeom>
        </p:spPr>
        <p:txBody>
          <a:bodyPr lIns="0" tIns="0" rIns="0" bIns="0"/>
          <a:lstStyle>
            <a:lvl1pPr>
              <a:buClr>
                <a:srgbClr val="FFCE3F"/>
              </a:buClr>
              <a:buFont typeface="Wingdings" charset="2"/>
              <a:buChar char="§"/>
              <a:defRPr sz="2400" b="0" i="0">
                <a:latin typeface="Avenir Book" panose="02000503020000020003" pitchFamily="2" charset="0"/>
                <a:cs typeface="Avenir Book" panose="02000503020000020003" pitchFamily="2" charset="0"/>
              </a:defRPr>
            </a:lvl1pPr>
            <a:lvl2pPr>
              <a:buClr>
                <a:srgbClr val="FFCE3F"/>
              </a:buClr>
              <a:buFont typeface="Wingdings" charset="2"/>
              <a:buChar char="§"/>
              <a:defRPr sz="2400" b="0" i="0">
                <a:latin typeface="Avenir Book" panose="02000503020000020003" pitchFamily="2" charset="0"/>
                <a:cs typeface="Avenir Book" panose="02000503020000020003" pitchFamily="2" charset="0"/>
              </a:defRPr>
            </a:lvl2pPr>
            <a:lvl3pPr>
              <a:buClr>
                <a:srgbClr val="FFCE3F"/>
              </a:buClr>
              <a:buFont typeface="Wingdings" charset="2"/>
              <a:buChar char="§"/>
              <a:defRPr sz="2400" b="0" i="0">
                <a:latin typeface="Avenir Book" panose="02000503020000020003" pitchFamily="2" charset="0"/>
                <a:cs typeface="Avenir Book" panose="02000503020000020003" pitchFamily="2" charset="0"/>
              </a:defRPr>
            </a:lvl3pPr>
            <a:lvl4pPr>
              <a:buClr>
                <a:srgbClr val="FFCE3F"/>
              </a:buClr>
              <a:buFont typeface="Wingdings" charset="2"/>
              <a:buChar char="§"/>
              <a:defRPr sz="2400" b="0" i="0">
                <a:latin typeface="Avenir Book" panose="02000503020000020003" pitchFamily="2" charset="0"/>
                <a:cs typeface="Avenir Book" panose="02000503020000020003" pitchFamily="2" charset="0"/>
              </a:defRPr>
            </a:lvl4pPr>
            <a:lvl5pPr>
              <a:buClr>
                <a:srgbClr val="FFCE3F"/>
              </a:buClr>
              <a:buFont typeface="Wingdings" charset="2"/>
              <a:buChar char="§"/>
              <a:defRPr sz="2400" b="0" i="0">
                <a:latin typeface="Avenir Book" panose="02000503020000020003" pitchFamily="2" charset="0"/>
                <a:cs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151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55900"/>
            <a:ext cx="7772400" cy="3013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59001"/>
            <a:ext cx="7772400" cy="431799"/>
          </a:xfrm>
          <a:prstGeom prst="rect">
            <a:avLst/>
          </a:prstGeom>
        </p:spPr>
        <p:txBody>
          <a:bodyPr lIns="0" tIns="0" rIns="0" bIns="0" anchor="b"/>
          <a:lstStyle>
            <a:lvl1pPr marL="0" indent="0">
              <a:buNone/>
              <a:defRPr sz="2000" b="0" i="0">
                <a:solidFill>
                  <a:schemeClr val="tx1">
                    <a:tint val="75000"/>
                  </a:schemeClr>
                </a:solidFill>
                <a:latin typeface="Avenir Book" panose="02000503020000020003" pitchFamily="2" charset="0"/>
                <a:cs typeface="Avenir Book" panose="02000503020000020003"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0" hasCustomPrompt="1"/>
          </p:nvPr>
        </p:nvSpPr>
        <p:spPr>
          <a:xfrm>
            <a:off x="2557463" y="844551"/>
            <a:ext cx="5937250" cy="431799"/>
          </a:xfrm>
          <a:prstGeom prst="rect">
            <a:avLst/>
          </a:prstGeom>
        </p:spPr>
        <p:txBody>
          <a:bodyPr lIns="0" tIns="0" rIns="0" bIns="0" anchor="b"/>
          <a:lstStyle>
            <a:lvl1pPr marL="0" indent="0">
              <a:buNone/>
              <a:defRPr sz="2800" b="0" i="0">
                <a:solidFill>
                  <a:srgbClr val="000000"/>
                </a:solidFill>
                <a:latin typeface="Avenir Medium" panose="02000503020000020003" pitchFamily="2" charset="0"/>
                <a:cs typeface="Avenir Medium" panose="02000503020000020003"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title style</a:t>
            </a:r>
          </a:p>
        </p:txBody>
      </p:sp>
    </p:spTree>
    <p:extLst>
      <p:ext uri="{BB962C8B-B14F-4D97-AF65-F5344CB8AC3E}">
        <p14:creationId xmlns:p14="http://schemas.microsoft.com/office/powerpoint/2010/main" val="4190088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159001"/>
            <a:ext cx="4038600" cy="3632200"/>
          </a:xfrm>
          <a:prstGeom prst="rect">
            <a:avLst/>
          </a:prstGeom>
        </p:spPr>
        <p:txBody>
          <a:bodyPr lIns="0" tIns="0" rIns="0" bIns="0"/>
          <a:lstStyle>
            <a:lvl1pPr>
              <a:buClr>
                <a:srgbClr val="FFCE3F"/>
              </a:buClr>
              <a:buFont typeface="Wingdings" charset="2"/>
              <a:buChar char="§"/>
              <a:defRPr sz="2800" b="0" i="0">
                <a:latin typeface="Avenir Book" panose="02000503020000020003" pitchFamily="2" charset="0"/>
                <a:cs typeface="Avenir Book" panose="02000503020000020003" pitchFamily="2" charset="0"/>
              </a:defRPr>
            </a:lvl1pPr>
            <a:lvl2pPr>
              <a:buClr>
                <a:srgbClr val="FFCE3F"/>
              </a:buClr>
              <a:buFont typeface="Wingdings" charset="2"/>
              <a:buChar char="§"/>
              <a:defRPr sz="2800" b="0" i="0">
                <a:latin typeface="Avenir Book" panose="02000503020000020003" pitchFamily="2" charset="0"/>
                <a:cs typeface="Avenir Book" panose="02000503020000020003" pitchFamily="2" charset="0"/>
              </a:defRPr>
            </a:lvl2pPr>
            <a:lvl3pPr>
              <a:buClr>
                <a:srgbClr val="FFCE3F"/>
              </a:buClr>
              <a:buFont typeface="Wingdings" charset="2"/>
              <a:buChar char="§"/>
              <a:defRPr sz="2800" b="0" i="0">
                <a:latin typeface="Avenir Book" panose="02000503020000020003" pitchFamily="2" charset="0"/>
                <a:cs typeface="Avenir Book" panose="02000503020000020003" pitchFamily="2" charset="0"/>
              </a:defRPr>
            </a:lvl3pPr>
            <a:lvl4pPr>
              <a:buClr>
                <a:srgbClr val="FFCE3F"/>
              </a:buClr>
              <a:buFont typeface="Wingdings" charset="2"/>
              <a:buChar char="§"/>
              <a:defRPr sz="2800" b="0" i="0">
                <a:latin typeface="Avenir Book" panose="02000503020000020003" pitchFamily="2" charset="0"/>
                <a:cs typeface="Avenir Book" panose="02000503020000020003" pitchFamily="2" charset="0"/>
              </a:defRPr>
            </a:lvl4pPr>
            <a:lvl5pPr>
              <a:buClr>
                <a:srgbClr val="FFCE3F"/>
              </a:buClr>
              <a:buFont typeface="Wingdings" charset="2"/>
              <a:buChar char="§"/>
              <a:defRPr sz="2800" b="0" i="0">
                <a:latin typeface="Avenir Book" panose="02000503020000020003" pitchFamily="2" charset="0"/>
                <a:cs typeface="Avenir Book" panose="02000503020000020003"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59001"/>
            <a:ext cx="4038600" cy="3632200"/>
          </a:xfrm>
          <a:prstGeom prst="rect">
            <a:avLst/>
          </a:prstGeom>
        </p:spPr>
        <p:txBody>
          <a:bodyPr lIns="0" tIns="0" rIns="0" bIns="0"/>
          <a:lstStyle>
            <a:lvl1pPr>
              <a:buClr>
                <a:srgbClr val="FFCE3F"/>
              </a:buClr>
              <a:buFont typeface="Wingdings" charset="2"/>
              <a:buChar char="§"/>
              <a:defRPr sz="2800" b="0" i="0">
                <a:latin typeface="Avenir Book" panose="02000503020000020003" pitchFamily="2" charset="0"/>
                <a:cs typeface="Avenir Book" panose="02000503020000020003" pitchFamily="2" charset="0"/>
              </a:defRPr>
            </a:lvl1pPr>
            <a:lvl2pPr>
              <a:buClr>
                <a:srgbClr val="FFCE3F"/>
              </a:buClr>
              <a:buFont typeface="Wingdings" charset="2"/>
              <a:buChar char="§"/>
              <a:defRPr sz="2800" b="0" i="0">
                <a:latin typeface="Avenir Book" panose="02000503020000020003" pitchFamily="2" charset="0"/>
                <a:cs typeface="Avenir Book" panose="02000503020000020003" pitchFamily="2" charset="0"/>
              </a:defRPr>
            </a:lvl2pPr>
            <a:lvl3pPr>
              <a:buClr>
                <a:srgbClr val="FFCE3F"/>
              </a:buClr>
              <a:buFont typeface="Wingdings" charset="2"/>
              <a:buChar char="§"/>
              <a:defRPr sz="2800" b="0" i="0">
                <a:latin typeface="Avenir Book" panose="02000503020000020003" pitchFamily="2" charset="0"/>
                <a:cs typeface="Avenir Book" panose="02000503020000020003" pitchFamily="2" charset="0"/>
              </a:defRPr>
            </a:lvl3pPr>
            <a:lvl4pPr>
              <a:buClr>
                <a:srgbClr val="FFCE3F"/>
              </a:buClr>
              <a:buFont typeface="Wingdings" charset="2"/>
              <a:buChar char="§"/>
              <a:defRPr sz="2800" b="0" i="0">
                <a:latin typeface="Avenir Book" panose="02000503020000020003" pitchFamily="2" charset="0"/>
                <a:cs typeface="Avenir Book" panose="02000503020000020003" pitchFamily="2" charset="0"/>
              </a:defRPr>
            </a:lvl4pPr>
            <a:lvl5pPr>
              <a:buClr>
                <a:srgbClr val="FFCE3F"/>
              </a:buClr>
              <a:buFont typeface="Wingdings" charset="2"/>
              <a:buChar char="§"/>
              <a:defRPr sz="2800" b="0" i="0">
                <a:latin typeface="Avenir Book" panose="02000503020000020003" pitchFamily="2" charset="0"/>
                <a:cs typeface="Avenir Book" panose="02000503020000020003"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7036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130425"/>
            <a:ext cx="4040188" cy="495308"/>
          </a:xfrm>
          <a:prstGeom prst="rect">
            <a:avLst/>
          </a:prstGeom>
        </p:spPr>
        <p:txBody>
          <a:bodyPr lIns="0" tIns="0" rIns="0" bIns="0" anchor="b"/>
          <a:lstStyle>
            <a:lvl1pPr marL="0" indent="0">
              <a:buNone/>
              <a:defRPr sz="1800" b="1" i="0">
                <a:latin typeface="Avenir Heavy" panose="02000503020000020003" pitchFamily="2" charset="0"/>
                <a:cs typeface="Avenir Heavy"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770187"/>
            <a:ext cx="4040188" cy="3059113"/>
          </a:xfrm>
          <a:prstGeom prst="rect">
            <a:avLst/>
          </a:prstGeom>
        </p:spPr>
        <p:txBody>
          <a:bodyPr lIns="0" tIns="0" rIns="0" bIns="0"/>
          <a:lstStyle>
            <a:lvl1pPr>
              <a:buClr>
                <a:srgbClr val="FFCE3F"/>
              </a:buClr>
              <a:buFont typeface="Wingdings" charset="2"/>
              <a:buChar char="§"/>
              <a:defRPr sz="2400" b="0" i="0">
                <a:latin typeface="Avenir Book" panose="02000503020000020003" pitchFamily="2" charset="0"/>
                <a:cs typeface="Avenir Book" panose="02000503020000020003" pitchFamily="2" charset="0"/>
              </a:defRPr>
            </a:lvl1pPr>
            <a:lvl2pPr>
              <a:buClr>
                <a:srgbClr val="FFCE3F"/>
              </a:buClr>
              <a:buFont typeface="Wingdings" charset="2"/>
              <a:buChar char="§"/>
              <a:defRPr sz="2400" b="0" i="0">
                <a:latin typeface="Avenir Book" panose="02000503020000020003" pitchFamily="2" charset="0"/>
                <a:cs typeface="Avenir Book" panose="02000503020000020003" pitchFamily="2" charset="0"/>
              </a:defRPr>
            </a:lvl2pPr>
            <a:lvl3pPr>
              <a:buClr>
                <a:srgbClr val="FFCE3F"/>
              </a:buClr>
              <a:buFont typeface="Wingdings" charset="2"/>
              <a:buChar char="§"/>
              <a:defRPr sz="2400" b="0" i="0">
                <a:latin typeface="Avenir Book" panose="02000503020000020003" pitchFamily="2" charset="0"/>
                <a:cs typeface="Avenir Book" panose="02000503020000020003" pitchFamily="2" charset="0"/>
              </a:defRPr>
            </a:lvl3pPr>
            <a:lvl4pPr>
              <a:buClr>
                <a:srgbClr val="FFCE3F"/>
              </a:buClr>
              <a:buFont typeface="Wingdings" charset="2"/>
              <a:buChar char="§"/>
              <a:defRPr sz="2400" b="0" i="0">
                <a:latin typeface="Avenir Book" panose="02000503020000020003" pitchFamily="2" charset="0"/>
                <a:cs typeface="Avenir Book" panose="02000503020000020003" pitchFamily="2" charset="0"/>
              </a:defRPr>
            </a:lvl4pPr>
            <a:lvl5pPr>
              <a:buClr>
                <a:srgbClr val="FFCE3F"/>
              </a:buClr>
              <a:buFont typeface="Wingdings" charset="2"/>
              <a:buChar char="§"/>
              <a:defRPr sz="2400" b="0" i="0">
                <a:latin typeface="Avenir Book" panose="02000503020000020003" pitchFamily="2" charset="0"/>
                <a:cs typeface="Avenir Book" panose="02000503020000020003" pitchFamily="2"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130425"/>
            <a:ext cx="4041775" cy="495308"/>
          </a:xfrm>
          <a:prstGeom prst="rect">
            <a:avLst/>
          </a:prstGeom>
        </p:spPr>
        <p:txBody>
          <a:bodyPr lIns="0" tIns="0" rIns="0" bIns="0" anchor="b"/>
          <a:lstStyle>
            <a:lvl1pPr marL="0" indent="0">
              <a:buNone/>
              <a:defRPr sz="1800" b="1" i="0">
                <a:latin typeface="Avenir Heavy" panose="02000503020000020003" pitchFamily="2" charset="0"/>
                <a:cs typeface="Avenir Heavy"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70187"/>
            <a:ext cx="4041775" cy="3059113"/>
          </a:xfrm>
          <a:prstGeom prst="rect">
            <a:avLst/>
          </a:prstGeom>
        </p:spPr>
        <p:txBody>
          <a:bodyPr lIns="0" tIns="0" rIns="0" bIns="0"/>
          <a:lstStyle>
            <a:lvl1pPr>
              <a:buClr>
                <a:srgbClr val="FFCE3F"/>
              </a:buClr>
              <a:buFont typeface="Wingdings" charset="2"/>
              <a:buChar char="§"/>
              <a:defRPr sz="2400" b="0" i="0">
                <a:latin typeface="Avenir Book" panose="02000503020000020003" pitchFamily="2" charset="0"/>
                <a:cs typeface="Avenir Book" panose="02000503020000020003" pitchFamily="2" charset="0"/>
              </a:defRPr>
            </a:lvl1pPr>
            <a:lvl2pPr>
              <a:buClr>
                <a:srgbClr val="FFCE3F"/>
              </a:buClr>
              <a:buFont typeface="Wingdings" charset="2"/>
              <a:buChar char="§"/>
              <a:defRPr sz="2400" b="0" i="0">
                <a:latin typeface="Avenir Book" panose="02000503020000020003" pitchFamily="2" charset="0"/>
                <a:cs typeface="Avenir Book" panose="02000503020000020003" pitchFamily="2" charset="0"/>
              </a:defRPr>
            </a:lvl2pPr>
            <a:lvl3pPr>
              <a:buClr>
                <a:srgbClr val="FFCE3F"/>
              </a:buClr>
              <a:buFont typeface="Wingdings" charset="2"/>
              <a:buChar char="§"/>
              <a:defRPr sz="2400" b="0" i="0">
                <a:latin typeface="Avenir Book" panose="02000503020000020003" pitchFamily="2" charset="0"/>
                <a:cs typeface="Avenir Book" panose="02000503020000020003" pitchFamily="2" charset="0"/>
              </a:defRPr>
            </a:lvl3pPr>
            <a:lvl4pPr>
              <a:buClr>
                <a:srgbClr val="FFCE3F"/>
              </a:buClr>
              <a:buFont typeface="Wingdings" charset="2"/>
              <a:buChar char="§"/>
              <a:defRPr sz="2400" b="0" i="0">
                <a:latin typeface="Avenir Book" panose="02000503020000020003" pitchFamily="2" charset="0"/>
                <a:cs typeface="Avenir Book" panose="02000503020000020003" pitchFamily="2" charset="0"/>
              </a:defRPr>
            </a:lvl4pPr>
            <a:lvl5pPr>
              <a:buClr>
                <a:srgbClr val="FFCE3F"/>
              </a:buClr>
              <a:buFont typeface="Wingdings" charset="2"/>
              <a:buChar char="§"/>
              <a:defRPr sz="2400" b="0" i="0">
                <a:latin typeface="Avenir Book" panose="02000503020000020003" pitchFamily="2" charset="0"/>
                <a:cs typeface="Avenir Book" panose="02000503020000020003" pitchFamily="2"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1006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38350"/>
            <a:ext cx="3008313" cy="730250"/>
          </a:xfrm>
        </p:spPr>
        <p:txBody>
          <a:bodyPr anchor="t"/>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38350"/>
            <a:ext cx="5111750" cy="3663951"/>
          </a:xfrm>
          <a:prstGeom prst="rect">
            <a:avLst/>
          </a:prstGeom>
        </p:spPr>
        <p:txBody>
          <a:bodyPr lIns="0" tIns="0" rIns="0" bIns="0"/>
          <a:lstStyle>
            <a:lvl1pPr>
              <a:buClr>
                <a:srgbClr val="FFCE3F"/>
              </a:buClr>
              <a:buFont typeface="Wingdings" charset="2"/>
              <a:buChar char="§"/>
              <a:defRPr sz="3200" b="0" i="0">
                <a:latin typeface="Avenir Book" panose="02000503020000020003" pitchFamily="2" charset="0"/>
                <a:cs typeface="Avenir Book" panose="02000503020000020003" pitchFamily="2" charset="0"/>
              </a:defRPr>
            </a:lvl1pPr>
            <a:lvl2pPr>
              <a:buClr>
                <a:srgbClr val="FFCE3F"/>
              </a:buClr>
              <a:buFont typeface="Wingdings" charset="2"/>
              <a:buChar char="§"/>
              <a:defRPr sz="3200" b="0" i="0">
                <a:latin typeface="Avenir Book" panose="02000503020000020003" pitchFamily="2" charset="0"/>
                <a:cs typeface="Avenir Book" panose="02000503020000020003" pitchFamily="2" charset="0"/>
              </a:defRPr>
            </a:lvl2pPr>
            <a:lvl3pPr>
              <a:buClr>
                <a:srgbClr val="FFCE3F"/>
              </a:buClr>
              <a:buFont typeface="Wingdings" charset="2"/>
              <a:buChar char="§"/>
              <a:defRPr sz="3200" b="0" i="0">
                <a:latin typeface="Avenir Book" panose="02000503020000020003" pitchFamily="2" charset="0"/>
                <a:cs typeface="Avenir Book" panose="02000503020000020003" pitchFamily="2" charset="0"/>
              </a:defRPr>
            </a:lvl3pPr>
            <a:lvl4pPr>
              <a:buClr>
                <a:srgbClr val="FFCE3F"/>
              </a:buClr>
              <a:buFont typeface="Wingdings" charset="2"/>
              <a:buChar char="§"/>
              <a:defRPr sz="3200" b="0" i="0">
                <a:latin typeface="Avenir Book" panose="02000503020000020003" pitchFamily="2" charset="0"/>
                <a:cs typeface="Avenir Book" panose="02000503020000020003" pitchFamily="2" charset="0"/>
              </a:defRPr>
            </a:lvl4pPr>
            <a:lvl5pPr>
              <a:buClr>
                <a:srgbClr val="FFCE3F"/>
              </a:buClr>
              <a:buFont typeface="Wingdings" charset="2"/>
              <a:buChar char="§"/>
              <a:defRPr sz="3200" b="0" i="0">
                <a:latin typeface="Avenir Book" panose="02000503020000020003" pitchFamily="2" charset="0"/>
                <a:cs typeface="Avenir Book" panose="02000503020000020003"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768601"/>
            <a:ext cx="3008313" cy="2933700"/>
          </a:xfrm>
          <a:prstGeom prst="rect">
            <a:avLst/>
          </a:prstGeom>
        </p:spPr>
        <p:txBody>
          <a:bodyPr lIns="0" tIns="0" rIns="0" bIns="0"/>
          <a:lstStyle>
            <a:lvl1pPr marL="0" indent="0">
              <a:buNone/>
              <a:defRPr sz="1400" b="0" i="0">
                <a:latin typeface="Avenir Book" panose="02000503020000020003" pitchFamily="2" charset="0"/>
                <a:cs typeface="Avenir Book" panose="02000503020000020003"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2"/>
          <p:cNvSpPr>
            <a:spLocks noGrp="1"/>
          </p:cNvSpPr>
          <p:nvPr>
            <p:ph type="body" idx="10"/>
          </p:nvPr>
        </p:nvSpPr>
        <p:spPr>
          <a:xfrm>
            <a:off x="2557463" y="844551"/>
            <a:ext cx="5937250" cy="431799"/>
          </a:xfrm>
          <a:prstGeom prst="rect">
            <a:avLst/>
          </a:prstGeom>
        </p:spPr>
        <p:txBody>
          <a:bodyPr lIns="0" tIns="0" rIns="0" bIns="0" anchor="b"/>
          <a:lstStyle>
            <a:lvl1pPr marL="0" indent="0">
              <a:buNone/>
              <a:defRPr sz="2800" b="0" i="0">
                <a:solidFill>
                  <a:srgbClr val="000000"/>
                </a:solidFill>
                <a:latin typeface="Avenir Medium" panose="02000503020000020003" pitchFamily="2" charset="0"/>
                <a:cs typeface="Avenir Medium" panose="02000503020000020003"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4663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905001"/>
            <a:ext cx="5486400" cy="2822574"/>
          </a:xfrm>
          <a:prstGeom prst="rect">
            <a:avLst/>
          </a:prstGeom>
        </p:spPr>
        <p:txBody>
          <a:bodyPr lIns="0" tIns="0" rIns="0" bIns="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lIns="0" tIns="0" rIns="0" bIns="0"/>
          <a:lstStyle>
            <a:lvl1pPr marL="0" indent="0">
              <a:buNone/>
              <a:defRPr sz="1400">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2"/>
          <p:cNvSpPr>
            <a:spLocks noGrp="1"/>
          </p:cNvSpPr>
          <p:nvPr>
            <p:ph type="body" idx="10"/>
          </p:nvPr>
        </p:nvSpPr>
        <p:spPr>
          <a:xfrm>
            <a:off x="2557463" y="844551"/>
            <a:ext cx="5937250" cy="431799"/>
          </a:xfrm>
          <a:prstGeom prst="rect">
            <a:avLst/>
          </a:prstGeom>
        </p:spPr>
        <p:txBody>
          <a:bodyPr lIns="0" tIns="0" rIns="0" bIns="0" anchor="b"/>
          <a:lstStyle>
            <a:lvl1pPr marL="0" indent="0">
              <a:buNone/>
              <a:defRPr sz="2800">
                <a:solidFill>
                  <a:srgbClr val="000000"/>
                </a:solidFill>
                <a:latin typeface="Helvetica"/>
                <a:cs typeface="Helvetic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51711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795984-64DB-1642-A614-73FAF41775B0}"/>
              </a:ext>
            </a:extLst>
          </p:cNvPr>
          <p:cNvPicPr>
            <a:picLocks noChangeAspect="1"/>
          </p:cNvPicPr>
          <p:nvPr userDrawn="1"/>
        </p:nvPicPr>
        <p:blipFill>
          <a:blip r:embed="rId10"/>
          <a:stretch>
            <a:fillRect/>
          </a:stretch>
        </p:blipFill>
        <p:spPr>
          <a:xfrm>
            <a:off x="1598" y="0"/>
            <a:ext cx="9140803" cy="6858000"/>
          </a:xfrm>
          <a:prstGeom prst="rect">
            <a:avLst/>
          </a:prstGeom>
        </p:spPr>
      </p:pic>
      <p:sp>
        <p:nvSpPr>
          <p:cNvPr id="1026" name="Title Placeholder 1">
            <a:extLst>
              <a:ext uri="{FF2B5EF4-FFF2-40B4-BE49-F238E27FC236}">
                <a16:creationId xmlns:a16="http://schemas.microsoft.com/office/drawing/2014/main" id="{D938B536-2D41-0741-91A4-008A376D4CB9}"/>
              </a:ext>
            </a:extLst>
          </p:cNvPr>
          <p:cNvSpPr>
            <a:spLocks noGrp="1"/>
          </p:cNvSpPr>
          <p:nvPr>
            <p:ph type="title"/>
          </p:nvPr>
        </p:nvSpPr>
        <p:spPr bwMode="auto">
          <a:xfrm>
            <a:off x="2557463" y="831850"/>
            <a:ext cx="6248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Subheading 28 </a:t>
            </a:r>
            <a:r>
              <a:rPr lang="en-US" altLang="en-US" dirty="0" err="1"/>
              <a:t>pt</a:t>
            </a:r>
            <a:endParaRPr lang="en-US" altLang="en-US" dirty="0"/>
          </a:p>
        </p:txBody>
      </p:sp>
      <p:cxnSp>
        <p:nvCxnSpPr>
          <p:cNvPr id="15" name="Straight Connector 14">
            <a:extLst>
              <a:ext uri="{FF2B5EF4-FFF2-40B4-BE49-F238E27FC236}">
                <a16:creationId xmlns:a16="http://schemas.microsoft.com/office/drawing/2014/main" id="{EED86467-9B8D-2743-8240-A074617BBA5B}"/>
              </a:ext>
            </a:extLst>
          </p:cNvPr>
          <p:cNvCxnSpPr/>
          <p:nvPr userDrawn="1"/>
        </p:nvCxnSpPr>
        <p:spPr>
          <a:xfrm>
            <a:off x="342900" y="1725613"/>
            <a:ext cx="8462963" cy="1587"/>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FD8BC9A4-7645-784E-978E-819819346F0B}"/>
              </a:ext>
            </a:extLst>
          </p:cNvPr>
          <p:cNvPicPr>
            <a:picLocks noChangeAspect="1"/>
          </p:cNvPicPr>
          <p:nvPr userDrawn="1"/>
        </p:nvPicPr>
        <p:blipFill>
          <a:blip r:embed="rId11"/>
          <a:stretch>
            <a:fillRect/>
          </a:stretch>
        </p:blipFill>
        <p:spPr>
          <a:xfrm>
            <a:off x="599365" y="363156"/>
            <a:ext cx="1292058" cy="932244"/>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39" r:id="rId3"/>
    <p:sldLayoutId id="2147483740" r:id="rId4"/>
    <p:sldLayoutId id="2147483741" r:id="rId5"/>
    <p:sldLayoutId id="2147483742" r:id="rId6"/>
    <p:sldLayoutId id="2147483743" r:id="rId7"/>
    <p:sldLayoutId id="2147483744" r:id="rId8"/>
  </p:sldLayoutIdLst>
  <p:txStyles>
    <p:titleStyle>
      <a:lvl1pPr algn="l" defTabSz="457200" rtl="0" eaLnBrk="1" fontAlgn="base" hangingPunct="1">
        <a:spcBef>
          <a:spcPct val="0"/>
        </a:spcBef>
        <a:spcAft>
          <a:spcPct val="0"/>
        </a:spcAft>
        <a:defRPr sz="2800" b="0" i="0" kern="1200">
          <a:solidFill>
            <a:schemeClr val="tx1"/>
          </a:solidFill>
          <a:latin typeface="Avenir Medium" panose="02000503020000020003" pitchFamily="2" charset="0"/>
          <a:ea typeface="ＭＳ Ｐゴシック" pitchFamily="-111" charset="-128"/>
          <a:cs typeface="Avenir Medium" panose="02000503020000020003" pitchFamily="2" charset="0"/>
        </a:defRPr>
      </a:lvl1pPr>
      <a:lvl2pPr algn="l" defTabSz="457200" rtl="0" eaLnBrk="1" fontAlgn="base" hangingPunct="1">
        <a:spcBef>
          <a:spcPct val="0"/>
        </a:spcBef>
        <a:spcAft>
          <a:spcPct val="0"/>
        </a:spcAft>
        <a:defRPr sz="2800">
          <a:solidFill>
            <a:schemeClr val="tx1"/>
          </a:solidFill>
          <a:latin typeface="Helvetica" pitchFamily="-111" charset="0"/>
          <a:ea typeface="ＭＳ Ｐゴシック" pitchFamily="-111" charset="-128"/>
        </a:defRPr>
      </a:lvl2pPr>
      <a:lvl3pPr algn="l" defTabSz="457200" rtl="0" eaLnBrk="1" fontAlgn="base" hangingPunct="1">
        <a:spcBef>
          <a:spcPct val="0"/>
        </a:spcBef>
        <a:spcAft>
          <a:spcPct val="0"/>
        </a:spcAft>
        <a:defRPr sz="2800">
          <a:solidFill>
            <a:schemeClr val="tx1"/>
          </a:solidFill>
          <a:latin typeface="Helvetica" pitchFamily="-111" charset="0"/>
          <a:ea typeface="ＭＳ Ｐゴシック" pitchFamily="-111" charset="-128"/>
        </a:defRPr>
      </a:lvl3pPr>
      <a:lvl4pPr algn="l" defTabSz="457200" rtl="0" eaLnBrk="1" fontAlgn="base" hangingPunct="1">
        <a:spcBef>
          <a:spcPct val="0"/>
        </a:spcBef>
        <a:spcAft>
          <a:spcPct val="0"/>
        </a:spcAft>
        <a:defRPr sz="2800">
          <a:solidFill>
            <a:schemeClr val="tx1"/>
          </a:solidFill>
          <a:latin typeface="Helvetica" pitchFamily="-111" charset="0"/>
          <a:ea typeface="ＭＳ Ｐゴシック" pitchFamily="-111" charset="-128"/>
        </a:defRPr>
      </a:lvl4pPr>
      <a:lvl5pPr algn="l" defTabSz="457200" rtl="0" eaLnBrk="1" fontAlgn="base" hangingPunct="1">
        <a:spcBef>
          <a:spcPct val="0"/>
        </a:spcBef>
        <a:spcAft>
          <a:spcPct val="0"/>
        </a:spcAft>
        <a:defRPr sz="2800">
          <a:solidFill>
            <a:schemeClr val="tx1"/>
          </a:solidFill>
          <a:latin typeface="Helvetica" pitchFamily="-111" charset="0"/>
          <a:ea typeface="ＭＳ Ｐゴシック" pitchFamily="-111" charset="-128"/>
        </a:defRPr>
      </a:lvl5pPr>
      <a:lvl6pPr marL="457200" algn="l" defTabSz="457200" rtl="0" eaLnBrk="1" fontAlgn="base" hangingPunct="1">
        <a:spcBef>
          <a:spcPct val="0"/>
        </a:spcBef>
        <a:spcAft>
          <a:spcPct val="0"/>
        </a:spcAft>
        <a:defRPr sz="2800">
          <a:solidFill>
            <a:schemeClr val="tx1"/>
          </a:solidFill>
          <a:latin typeface="Helvetica" pitchFamily="-111" charset="0"/>
          <a:ea typeface="ＭＳ Ｐゴシック" pitchFamily="-111" charset="-128"/>
        </a:defRPr>
      </a:lvl6pPr>
      <a:lvl7pPr marL="914400" algn="l" defTabSz="457200" rtl="0" eaLnBrk="1" fontAlgn="base" hangingPunct="1">
        <a:spcBef>
          <a:spcPct val="0"/>
        </a:spcBef>
        <a:spcAft>
          <a:spcPct val="0"/>
        </a:spcAft>
        <a:defRPr sz="2800">
          <a:solidFill>
            <a:schemeClr val="tx1"/>
          </a:solidFill>
          <a:latin typeface="Helvetica" pitchFamily="-111" charset="0"/>
          <a:ea typeface="ＭＳ Ｐゴシック" pitchFamily="-111" charset="-128"/>
        </a:defRPr>
      </a:lvl7pPr>
      <a:lvl8pPr marL="1371600" algn="l" defTabSz="457200" rtl="0" eaLnBrk="1" fontAlgn="base" hangingPunct="1">
        <a:spcBef>
          <a:spcPct val="0"/>
        </a:spcBef>
        <a:spcAft>
          <a:spcPct val="0"/>
        </a:spcAft>
        <a:defRPr sz="2800">
          <a:solidFill>
            <a:schemeClr val="tx1"/>
          </a:solidFill>
          <a:latin typeface="Helvetica" pitchFamily="-111" charset="0"/>
          <a:ea typeface="ＭＳ Ｐゴシック" pitchFamily="-111" charset="-128"/>
        </a:defRPr>
      </a:lvl8pPr>
      <a:lvl9pPr marL="1828800" algn="l" defTabSz="457200" rtl="0" eaLnBrk="1" fontAlgn="base" hangingPunct="1">
        <a:spcBef>
          <a:spcPct val="0"/>
        </a:spcBef>
        <a:spcAft>
          <a:spcPct val="0"/>
        </a:spcAft>
        <a:defRPr sz="2800">
          <a:solidFill>
            <a:schemeClr val="tx1"/>
          </a:solidFill>
          <a:latin typeface="Helvetica" pitchFamily="-111" charset="0"/>
          <a:ea typeface="ＭＳ Ｐゴシック" pitchFamily="-111"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ubtitle 1">
            <a:extLst>
              <a:ext uri="{FF2B5EF4-FFF2-40B4-BE49-F238E27FC236}">
                <a16:creationId xmlns:a16="http://schemas.microsoft.com/office/drawing/2014/main" id="{F8BA67B4-B4A0-F14B-B6AC-C7B1A387B1CC}"/>
              </a:ext>
            </a:extLst>
          </p:cNvPr>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a:t>A Panel Report on AI in Higher Education from the Perspective of CIOs</a:t>
            </a:r>
            <a:endParaRPr lang="en-US" altLang="en-US" dirty="0">
              <a:latin typeface="Helvetica" pitchFamily="2" charset="0"/>
              <a:ea typeface="ＭＳ Ｐゴシック" panose="020B0600070205080204" pitchFamily="34" charset="-128"/>
            </a:endParaRPr>
          </a:p>
        </p:txBody>
      </p:sp>
      <p:sp>
        <p:nvSpPr>
          <p:cNvPr id="2" name="TextBox 1">
            <a:extLst>
              <a:ext uri="{FF2B5EF4-FFF2-40B4-BE49-F238E27FC236}">
                <a16:creationId xmlns:a16="http://schemas.microsoft.com/office/drawing/2014/main" id="{0CB8BE0E-352E-6C6C-2AF0-3A2C948F5383}"/>
              </a:ext>
            </a:extLst>
          </p:cNvPr>
          <p:cNvSpPr txBox="1"/>
          <p:nvPr/>
        </p:nvSpPr>
        <p:spPr>
          <a:xfrm>
            <a:off x="609600" y="3195587"/>
            <a:ext cx="4365812" cy="1200329"/>
          </a:xfrm>
          <a:prstGeom prst="rect">
            <a:avLst/>
          </a:prstGeom>
          <a:noFill/>
        </p:spPr>
        <p:txBody>
          <a:bodyPr wrap="square" rtlCol="0">
            <a:spAutoFit/>
          </a:bodyPr>
          <a:lstStyle/>
          <a:p>
            <a:r>
              <a:rPr lang="en-US" dirty="0"/>
              <a:t>Dr. Steven A. Schilhabel</a:t>
            </a:r>
          </a:p>
          <a:p>
            <a:r>
              <a:rPr lang="en-US" dirty="0"/>
              <a:t>Assistant Professor</a:t>
            </a:r>
          </a:p>
          <a:p>
            <a:r>
              <a:rPr lang="en-US" dirty="0"/>
              <a:t>College of Business</a:t>
            </a:r>
          </a:p>
          <a:p>
            <a:r>
              <a:rPr lang="en-US" dirty="0"/>
              <a:t>University of Wisconsin Oshkosh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E10A478-299D-A94E-A35F-95F6F1345CA8}"/>
              </a:ext>
            </a:extLst>
          </p:cNvPr>
          <p:cNvSpPr>
            <a:spLocks noGrp="1"/>
          </p:cNvSpPr>
          <p:nvPr>
            <p:ph type="title"/>
          </p:nvPr>
        </p:nvSpPr>
        <p:spPr/>
        <p:txBody>
          <a:bodyPr/>
          <a:lstStyle/>
          <a:p>
            <a:r>
              <a:rPr lang="en-US" altLang="en-US" dirty="0">
                <a:latin typeface="Helvetica" pitchFamily="2" charset="0"/>
                <a:ea typeface="ＭＳ Ｐゴシック" panose="020B0600070205080204" pitchFamily="34" charset="-128"/>
              </a:rPr>
              <a:t>Key Findings</a:t>
            </a:r>
          </a:p>
        </p:txBody>
      </p:sp>
      <p:sp>
        <p:nvSpPr>
          <p:cNvPr id="13315" name="Content Placeholder 2">
            <a:extLst>
              <a:ext uri="{FF2B5EF4-FFF2-40B4-BE49-F238E27FC236}">
                <a16:creationId xmlns:a16="http://schemas.microsoft.com/office/drawing/2014/main" id="{64B053A4-B8A0-E14B-96A2-CFD66BCFCBEF}"/>
              </a:ext>
            </a:extLst>
          </p:cNvPr>
          <p:cNvSpPr>
            <a:spLocks noGrp="1"/>
          </p:cNvSpPr>
          <p:nvPr>
            <p:ph idx="1"/>
          </p:nvPr>
        </p:nvSpPr>
        <p:spPr bwMode="auto">
          <a:xfrm>
            <a:off x="457200" y="1877359"/>
            <a:ext cx="8229600" cy="364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US" altLang="en-US" b="1" dirty="0">
                <a:latin typeface="Helvetica" pitchFamily="2" charset="0"/>
                <a:ea typeface="ＭＳ Ｐゴシック" panose="020B0600070205080204" pitchFamily="34" charset="-128"/>
              </a:rPr>
              <a:t>Future Directions:</a:t>
            </a:r>
          </a:p>
          <a:p>
            <a:r>
              <a:rPr lang="en-US" altLang="en-US" sz="2000" dirty="0">
                <a:latin typeface="Helvetica" pitchFamily="2" charset="0"/>
                <a:ea typeface="ＭＳ Ｐゴシック" panose="020B0600070205080204" pitchFamily="34" charset="-128"/>
              </a:rPr>
              <a:t>Faculty and student perspectives on AI impact.</a:t>
            </a:r>
          </a:p>
          <a:p>
            <a:r>
              <a:rPr lang="en-US" altLang="en-US" sz="2000" dirty="0">
                <a:latin typeface="Helvetica" pitchFamily="2" charset="0"/>
                <a:ea typeface="ＭＳ Ｐゴシック" panose="020B0600070205080204" pitchFamily="34" charset="-128"/>
              </a:rPr>
              <a:t>AI’s role in transforming labor markets and educational models.</a:t>
            </a:r>
          </a:p>
          <a:p>
            <a:r>
              <a:rPr lang="en-US" altLang="en-US" sz="2000" dirty="0">
                <a:latin typeface="Helvetica" pitchFamily="2" charset="0"/>
                <a:ea typeface="ＭＳ Ｐゴシック" panose="020B0600070205080204" pitchFamily="34" charset="-128"/>
              </a:rPr>
              <a:t>Balancing benefits and risks are keys to success </a:t>
            </a:r>
          </a:p>
          <a:p>
            <a:pPr marL="0" indent="0">
              <a:buNone/>
            </a:pPr>
            <a:endParaRPr lang="en-US" altLang="en-US" sz="2000" dirty="0">
              <a:latin typeface="Helvetica" pitchFamily="2" charset="0"/>
              <a:ea typeface="ＭＳ Ｐゴシック" panose="020B0600070205080204" pitchFamily="34" charset="-128"/>
            </a:endParaRPr>
          </a:p>
          <a:p>
            <a:pPr marL="0" indent="0">
              <a:buNone/>
            </a:pPr>
            <a:endParaRPr lang="en-US" altLang="en-US" sz="2000" dirty="0">
              <a:latin typeface="Helvetica" pitchFamily="2" charset="0"/>
              <a:ea typeface="ＭＳ Ｐゴシック" panose="020B0600070205080204" pitchFamily="34" charset="-128"/>
            </a:endParaRPr>
          </a:p>
        </p:txBody>
      </p:sp>
      <p:sp>
        <p:nvSpPr>
          <p:cNvPr id="2" name="Rectangle 1">
            <a:extLst>
              <a:ext uri="{FF2B5EF4-FFF2-40B4-BE49-F238E27FC236}">
                <a16:creationId xmlns:a16="http://schemas.microsoft.com/office/drawing/2014/main" id="{665FEC90-2430-C91F-A082-6712821CC00C}"/>
              </a:ext>
            </a:extLst>
          </p:cNvPr>
          <p:cNvSpPr/>
          <p:nvPr/>
        </p:nvSpPr>
        <p:spPr>
          <a:xfrm>
            <a:off x="1563757" y="5522259"/>
            <a:ext cx="6029739" cy="3219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B1ECF266-CFF8-BD17-0922-931D31A6784E}"/>
              </a:ext>
            </a:extLst>
          </p:cNvPr>
          <p:cNvSpPr/>
          <p:nvPr/>
        </p:nvSpPr>
        <p:spPr>
          <a:xfrm>
            <a:off x="4320208" y="5989983"/>
            <a:ext cx="503583" cy="32195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78BBB3F-486C-59C4-5B6F-D0828A3DEAD3}"/>
              </a:ext>
            </a:extLst>
          </p:cNvPr>
          <p:cNvSpPr/>
          <p:nvPr/>
        </p:nvSpPr>
        <p:spPr>
          <a:xfrm>
            <a:off x="1563757" y="3922643"/>
            <a:ext cx="2173356" cy="14510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Personalized Learning</a:t>
            </a:r>
          </a:p>
          <a:p>
            <a:pPr algn="ctr"/>
            <a:r>
              <a:rPr lang="en-US" dirty="0"/>
              <a:t>&amp; </a:t>
            </a:r>
          </a:p>
          <a:p>
            <a:pPr algn="ctr"/>
            <a:r>
              <a:rPr lang="en-US" dirty="0"/>
              <a:t>Operational Efficiency</a:t>
            </a:r>
          </a:p>
        </p:txBody>
      </p:sp>
      <p:sp>
        <p:nvSpPr>
          <p:cNvPr id="5" name="Oval 4">
            <a:extLst>
              <a:ext uri="{FF2B5EF4-FFF2-40B4-BE49-F238E27FC236}">
                <a16:creationId xmlns:a16="http://schemas.microsoft.com/office/drawing/2014/main" id="{D9E167EA-EDF3-D4F1-2EFC-E861E8521BF2}"/>
              </a:ext>
            </a:extLst>
          </p:cNvPr>
          <p:cNvSpPr/>
          <p:nvPr/>
        </p:nvSpPr>
        <p:spPr>
          <a:xfrm>
            <a:off x="5194852" y="3922643"/>
            <a:ext cx="2398644" cy="14510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Privacy &amp; Ethical Concerns</a:t>
            </a:r>
          </a:p>
        </p:txBody>
      </p:sp>
    </p:spTree>
    <p:extLst>
      <p:ext uri="{BB962C8B-B14F-4D97-AF65-F5344CB8AC3E}">
        <p14:creationId xmlns:p14="http://schemas.microsoft.com/office/powerpoint/2010/main" val="3671111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E10A478-299D-A94E-A35F-95F6F1345CA8}"/>
              </a:ext>
            </a:extLst>
          </p:cNvPr>
          <p:cNvSpPr>
            <a:spLocks noGrp="1"/>
          </p:cNvSpPr>
          <p:nvPr>
            <p:ph type="title"/>
          </p:nvPr>
        </p:nvSpPr>
        <p:spPr/>
        <p:txBody>
          <a:bodyPr/>
          <a:lstStyle/>
          <a:p>
            <a:r>
              <a:rPr lang="en-US" altLang="en-US" dirty="0">
                <a:latin typeface="Helvetica" pitchFamily="2" charset="0"/>
                <a:ea typeface="ＭＳ Ｐゴシック" panose="020B0600070205080204" pitchFamily="34" charset="-128"/>
              </a:rPr>
              <a:t>Acknowledgements</a:t>
            </a:r>
          </a:p>
        </p:txBody>
      </p:sp>
      <p:sp>
        <p:nvSpPr>
          <p:cNvPr id="13315" name="Content Placeholder 2">
            <a:extLst>
              <a:ext uri="{FF2B5EF4-FFF2-40B4-BE49-F238E27FC236}">
                <a16:creationId xmlns:a16="http://schemas.microsoft.com/office/drawing/2014/main" id="{64B053A4-B8A0-E14B-96A2-CFD66BCFCBEF}"/>
              </a:ext>
            </a:extLst>
          </p:cNvPr>
          <p:cNvSpPr>
            <a:spLocks noGrp="1"/>
          </p:cNvSpPr>
          <p:nvPr>
            <p:ph idx="1"/>
          </p:nvPr>
        </p:nvSpPr>
        <p:spPr bwMode="auto">
          <a:xfrm>
            <a:off x="457200" y="1877359"/>
            <a:ext cx="8229600" cy="364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US" altLang="en-US" b="1" dirty="0">
                <a:latin typeface="Helvetica" pitchFamily="2" charset="0"/>
                <a:ea typeface="ＭＳ Ｐゴシック" panose="020B0600070205080204" pitchFamily="34" charset="-128"/>
              </a:rPr>
              <a:t>Panelists: </a:t>
            </a:r>
            <a:r>
              <a:rPr lang="en-US" altLang="en-US" sz="2000" dirty="0">
                <a:latin typeface="Helvetica" pitchFamily="2" charset="0"/>
                <a:ea typeface="ＭＳ Ｐゴシック" panose="020B0600070205080204" pitchFamily="34" charset="-128"/>
              </a:rPr>
              <a:t>Mark Clements, Michael </a:t>
            </a:r>
            <a:r>
              <a:rPr lang="en-US" altLang="en-US" sz="2000" dirty="0" err="1">
                <a:latin typeface="Helvetica" pitchFamily="2" charset="0"/>
                <a:ea typeface="ＭＳ Ｐゴシック" panose="020B0600070205080204" pitchFamily="34" charset="-128"/>
              </a:rPr>
              <a:t>Bubolz</a:t>
            </a:r>
            <a:r>
              <a:rPr lang="en-US" altLang="en-US" sz="2000" dirty="0">
                <a:latin typeface="Helvetica" pitchFamily="2" charset="0"/>
                <a:ea typeface="ＭＳ Ｐゴシック" panose="020B0600070205080204" pitchFamily="34" charset="-128"/>
              </a:rPr>
              <a:t>, Edward Murphy.</a:t>
            </a:r>
          </a:p>
          <a:p>
            <a:pPr marL="0" indent="0">
              <a:buNone/>
            </a:pPr>
            <a:endParaRPr lang="en-US" altLang="en-US" b="1" dirty="0">
              <a:latin typeface="Helvetica" pitchFamily="2" charset="0"/>
              <a:ea typeface="ＭＳ Ｐゴシック" panose="020B0600070205080204" pitchFamily="34" charset="-128"/>
            </a:endParaRPr>
          </a:p>
          <a:p>
            <a:pPr marL="0" indent="0">
              <a:buNone/>
            </a:pPr>
            <a:r>
              <a:rPr lang="en-US" altLang="en-US" b="1" dirty="0">
                <a:latin typeface="Helvetica" pitchFamily="2" charset="0"/>
                <a:ea typeface="ＭＳ Ｐゴシック" panose="020B0600070205080204" pitchFamily="34" charset="-128"/>
              </a:rPr>
              <a:t>Guidance: </a:t>
            </a:r>
            <a:r>
              <a:rPr lang="en-US" altLang="en-US" sz="2000" dirty="0">
                <a:latin typeface="Helvetica" pitchFamily="2" charset="0"/>
                <a:ea typeface="ＭＳ Ｐゴシック" panose="020B0600070205080204" pitchFamily="34" charset="-128"/>
              </a:rPr>
              <a:t>Dr. Gaurav Bansal.</a:t>
            </a:r>
          </a:p>
          <a:p>
            <a:pPr marL="0" indent="0">
              <a:buNone/>
            </a:pPr>
            <a:endParaRPr lang="en-US" altLang="en-US" b="1" dirty="0">
              <a:latin typeface="Helvetica" pitchFamily="2" charset="0"/>
              <a:ea typeface="ＭＳ Ｐゴシック" panose="020B0600070205080204" pitchFamily="34" charset="-128"/>
            </a:endParaRPr>
          </a:p>
          <a:p>
            <a:pPr marL="0" indent="0">
              <a:buNone/>
            </a:pPr>
            <a:r>
              <a:rPr lang="en-US" altLang="en-US" b="1" dirty="0">
                <a:latin typeface="Helvetica" pitchFamily="2" charset="0"/>
                <a:ea typeface="ＭＳ Ｐゴシック" panose="020B0600070205080204" pitchFamily="34" charset="-128"/>
              </a:rPr>
              <a:t>References:</a:t>
            </a:r>
          </a:p>
          <a:p>
            <a:pPr marL="228600" indent="-228600">
              <a:buFont typeface="+mj-lt"/>
              <a:buAutoNum type="arabicPeriod"/>
            </a:pPr>
            <a:r>
              <a:rPr lang="en-US" altLang="en-US" sz="1000" b="1" dirty="0">
                <a:latin typeface="Helvetica" pitchFamily="2" charset="0"/>
                <a:ea typeface="ＭＳ Ｐゴシック" panose="020B0600070205080204" pitchFamily="34" charset="-128"/>
              </a:rPr>
              <a:t>Beltran, K. (2023). </a:t>
            </a:r>
            <a:r>
              <a:rPr lang="en-US" altLang="en-US" sz="1000" dirty="0">
                <a:latin typeface="Helvetica" pitchFamily="2" charset="0"/>
                <a:ea typeface="ＭＳ Ｐゴシック" panose="020B0600070205080204" pitchFamily="34" charset="-128"/>
              </a:rPr>
              <a:t>"Higher Education Leaders Eager to Embrace AI and Transform Campus Operations." Available at: Ellucian Report</a:t>
            </a:r>
          </a:p>
          <a:p>
            <a:pPr marL="228600" indent="-228600">
              <a:buFont typeface="+mj-lt"/>
              <a:buAutoNum type="arabicPeriod"/>
            </a:pPr>
            <a:r>
              <a:rPr lang="en-US" altLang="en-US" sz="1000" b="1" dirty="0">
                <a:latin typeface="Helvetica" pitchFamily="2" charset="0"/>
                <a:ea typeface="ＭＳ Ｐゴシック" panose="020B0600070205080204" pitchFamily="34" charset="-128"/>
              </a:rPr>
              <a:t>Michel-Villarreal, R., </a:t>
            </a:r>
            <a:r>
              <a:rPr lang="en-US" altLang="en-US" sz="1000" b="1" dirty="0" err="1">
                <a:latin typeface="Helvetica" pitchFamily="2" charset="0"/>
                <a:ea typeface="ＭＳ Ｐゴシック" panose="020B0600070205080204" pitchFamily="34" charset="-128"/>
              </a:rPr>
              <a:t>Vilalta</a:t>
            </a:r>
            <a:r>
              <a:rPr lang="en-US" altLang="en-US" sz="1000" b="1" dirty="0">
                <a:latin typeface="Helvetica" pitchFamily="2" charset="0"/>
                <a:ea typeface="ＭＳ Ｐゴシック" panose="020B0600070205080204" pitchFamily="34" charset="-128"/>
              </a:rPr>
              <a:t>-Perdomo, E., Salinas-Navarro, D. E., Thierry-Aguilera, R., &amp; </a:t>
            </a:r>
            <a:r>
              <a:rPr lang="en-US" altLang="en-US" sz="1000" b="1" dirty="0" err="1">
                <a:latin typeface="Helvetica" pitchFamily="2" charset="0"/>
                <a:ea typeface="ＭＳ Ｐゴシック" panose="020B0600070205080204" pitchFamily="34" charset="-128"/>
              </a:rPr>
              <a:t>Gerardou</a:t>
            </a:r>
            <a:r>
              <a:rPr lang="en-US" altLang="en-US" sz="1000" b="1" dirty="0">
                <a:latin typeface="Helvetica" pitchFamily="2" charset="0"/>
                <a:ea typeface="ＭＳ Ｐゴシック" panose="020B0600070205080204" pitchFamily="34" charset="-128"/>
              </a:rPr>
              <a:t>, F. S. (2023). </a:t>
            </a:r>
            <a:r>
              <a:rPr lang="en-US" altLang="en-US" sz="1000" dirty="0">
                <a:latin typeface="Helvetica" pitchFamily="2" charset="0"/>
                <a:ea typeface="ＭＳ Ｐゴシック" panose="020B0600070205080204" pitchFamily="34" charset="-128"/>
              </a:rPr>
              <a:t>"Challenges and Opportunities of Generative AI for Higher Education as Explained by ChatGPT." Education Sciences, 13(9).</a:t>
            </a:r>
          </a:p>
          <a:p>
            <a:pPr marL="228600" indent="-228600">
              <a:buFont typeface="+mj-lt"/>
              <a:buAutoNum type="arabicPeriod"/>
            </a:pPr>
            <a:r>
              <a:rPr lang="en-US" altLang="en-US" sz="1000" b="1" dirty="0" err="1">
                <a:latin typeface="Helvetica" pitchFamily="2" charset="0"/>
                <a:ea typeface="ＭＳ Ｐゴシック" panose="020B0600070205080204" pitchFamily="34" charset="-128"/>
              </a:rPr>
              <a:t>NeJame</a:t>
            </a:r>
            <a:r>
              <a:rPr lang="en-US" altLang="en-US" sz="1000" b="1" dirty="0">
                <a:latin typeface="Helvetica" pitchFamily="2" charset="0"/>
                <a:ea typeface="ＭＳ Ｐゴシック" panose="020B0600070205080204" pitchFamily="34" charset="-128"/>
              </a:rPr>
              <a:t>, L., </a:t>
            </a:r>
            <a:r>
              <a:rPr lang="en-US" altLang="en-US" sz="1000" b="1" dirty="0" err="1">
                <a:latin typeface="Helvetica" pitchFamily="2" charset="0"/>
                <a:ea typeface="ＭＳ Ｐゴシック" panose="020B0600070205080204" pitchFamily="34" charset="-128"/>
              </a:rPr>
              <a:t>Bharadwa</a:t>
            </a:r>
            <a:r>
              <a:rPr lang="en-US" altLang="en-US" sz="1000" b="1" dirty="0">
                <a:latin typeface="Helvetica" pitchFamily="2" charset="0"/>
                <a:ea typeface="ＭＳ Ｐゴシック" panose="020B0600070205080204" pitchFamily="34" charset="-128"/>
              </a:rPr>
              <a:t>, Dr. R., Shaw, C., &amp; Fox, K. (2023). </a:t>
            </a:r>
            <a:r>
              <a:rPr lang="en-US" altLang="en-US" sz="1000" dirty="0">
                <a:latin typeface="Helvetica" pitchFamily="2" charset="0"/>
                <a:ea typeface="ＭＳ Ｐゴシック" panose="020B0600070205080204" pitchFamily="34" charset="-128"/>
              </a:rPr>
              <a:t>"Generative AI in Higher Education: From Fear to Experimentation Embracing AI's Potential." </a:t>
            </a:r>
            <a:r>
              <a:rPr lang="en-US" altLang="en-US" sz="1000" dirty="0" err="1">
                <a:latin typeface="Helvetica" pitchFamily="2" charset="0"/>
                <a:ea typeface="ＭＳ Ｐゴシック" panose="020B0600070205080204" pitchFamily="34" charset="-128"/>
              </a:rPr>
              <a:t>Tyton</a:t>
            </a:r>
            <a:r>
              <a:rPr lang="en-US" altLang="en-US" sz="1000" dirty="0">
                <a:latin typeface="Helvetica" pitchFamily="2" charset="0"/>
                <a:ea typeface="ＭＳ Ｐゴシック" panose="020B0600070205080204" pitchFamily="34" charset="-128"/>
              </a:rPr>
              <a:t> Partners Blog Post.</a:t>
            </a:r>
          </a:p>
          <a:p>
            <a:pPr marL="228600" indent="-228600">
              <a:buFont typeface="+mj-lt"/>
              <a:buAutoNum type="arabicPeriod"/>
            </a:pPr>
            <a:r>
              <a:rPr lang="en-US" altLang="en-US" sz="1000" b="1" dirty="0" err="1">
                <a:latin typeface="Helvetica" pitchFamily="2" charset="0"/>
                <a:ea typeface="ＭＳ Ｐゴシック" panose="020B0600070205080204" pitchFamily="34" charset="-128"/>
              </a:rPr>
              <a:t>AlDhaen</a:t>
            </a:r>
            <a:r>
              <a:rPr lang="en-US" altLang="en-US" sz="1000" b="1" dirty="0">
                <a:latin typeface="Helvetica" pitchFamily="2" charset="0"/>
                <a:ea typeface="ＭＳ Ｐゴシック" panose="020B0600070205080204" pitchFamily="34" charset="-128"/>
              </a:rPr>
              <a:t>, F. (2022). </a:t>
            </a:r>
            <a:r>
              <a:rPr lang="en-US" altLang="en-US" sz="1000" dirty="0">
                <a:latin typeface="Helvetica" pitchFamily="2" charset="0"/>
                <a:ea typeface="ＭＳ Ｐゴシック" panose="020B0600070205080204" pitchFamily="34" charset="-128"/>
              </a:rPr>
              <a:t>"The Use of Artificial Intelligence in Higher Education - Systematic Review." In COVID-19 Challenges to University Information Technology Governance. https://doi.org/10.1007/978-3-031-13351-0_13</a:t>
            </a:r>
          </a:p>
          <a:p>
            <a:pPr marL="228600" indent="-228600">
              <a:buFont typeface="+mj-lt"/>
              <a:buAutoNum type="arabicPeriod"/>
            </a:pPr>
            <a:r>
              <a:rPr lang="en-US" altLang="en-US" sz="1000" b="1" dirty="0">
                <a:latin typeface="Helvetica" pitchFamily="2" charset="0"/>
                <a:ea typeface="ＭＳ Ｐゴシック" panose="020B0600070205080204" pitchFamily="34" charset="-128"/>
              </a:rPr>
              <a:t>Crompton, H., &amp; Burke, D. (2023). </a:t>
            </a:r>
            <a:r>
              <a:rPr lang="en-US" altLang="en-US" sz="1000" dirty="0">
                <a:latin typeface="Helvetica" pitchFamily="2" charset="0"/>
                <a:ea typeface="ＭＳ Ｐゴシック" panose="020B0600070205080204" pitchFamily="34" charset="-128"/>
              </a:rPr>
              <a:t>"Artificial intelligence in higher education: the state of the field." International Journal of Educational Technology in Higher Education, 20(1). https://doi.org/10.1186/s41239-023-00392-8</a:t>
            </a:r>
          </a:p>
          <a:p>
            <a:pPr marL="228600" indent="-228600">
              <a:buFont typeface="+mj-lt"/>
              <a:buAutoNum type="arabicPeriod"/>
            </a:pPr>
            <a:r>
              <a:rPr lang="en-US" altLang="en-US" sz="1000" b="1" dirty="0">
                <a:latin typeface="Helvetica" pitchFamily="2" charset="0"/>
                <a:ea typeface="ＭＳ Ｐゴシック" panose="020B0600070205080204" pitchFamily="34" charset="-128"/>
              </a:rPr>
              <a:t>Tyson, M. M., &amp; Sauers, N. J. (2021). </a:t>
            </a:r>
            <a:r>
              <a:rPr lang="en-US" altLang="en-US" sz="1000" dirty="0">
                <a:latin typeface="Helvetica" pitchFamily="2" charset="0"/>
                <a:ea typeface="ＭＳ Ｐゴシック" panose="020B0600070205080204" pitchFamily="34" charset="-128"/>
              </a:rPr>
              <a:t>"School leaders' adoption and implementation of artificial intelligence." Journal of Educational Administration, 59(3).</a:t>
            </a:r>
          </a:p>
          <a:p>
            <a:pPr marL="0" indent="0">
              <a:buNone/>
            </a:pPr>
            <a:endParaRPr lang="en-US" altLang="en-US" sz="1000" dirty="0">
              <a:latin typeface="Helvetica" pitchFamily="2" charset="0"/>
              <a:ea typeface="ＭＳ Ｐゴシック" panose="020B0600070205080204" pitchFamily="34" charset="-128"/>
            </a:endParaRPr>
          </a:p>
          <a:p>
            <a:pPr marL="0" indent="0">
              <a:buNone/>
            </a:pPr>
            <a:endParaRPr lang="en-US" altLang="en-US" sz="1000" dirty="0">
              <a:latin typeface="Helvetica" pitchFamily="2" charset="0"/>
              <a:ea typeface="ＭＳ Ｐゴシック" panose="020B0600070205080204" pitchFamily="34" charset="-128"/>
            </a:endParaRPr>
          </a:p>
          <a:p>
            <a:pPr marL="0" indent="0">
              <a:buNone/>
            </a:pPr>
            <a:endParaRPr lang="en-US" altLang="en-US" sz="1200" dirty="0">
              <a:latin typeface="Helvetica" pitchFamily="2" charset="0"/>
              <a:ea typeface="ＭＳ Ｐゴシック" panose="020B0600070205080204" pitchFamily="34" charset="-128"/>
            </a:endParaRPr>
          </a:p>
          <a:p>
            <a:pPr marL="0" indent="0">
              <a:buNone/>
            </a:pPr>
            <a:endParaRPr lang="en-US" altLang="en-US" sz="2000" dirty="0">
              <a:latin typeface="Helvetica" pitchFamily="2" charset="0"/>
              <a:ea typeface="ＭＳ Ｐゴシック" panose="020B0600070205080204" pitchFamily="34" charset="-128"/>
            </a:endParaRPr>
          </a:p>
          <a:p>
            <a:pPr marL="0" indent="0">
              <a:buNone/>
            </a:pPr>
            <a:endParaRPr lang="en-US" altLang="en-US" sz="200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4267554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a:extLst>
              <a:ext uri="{FF2B5EF4-FFF2-40B4-BE49-F238E27FC236}">
                <a16:creationId xmlns:a16="http://schemas.microsoft.com/office/drawing/2014/main" id="{64B053A4-B8A0-E14B-96A2-CFD66BCFCBEF}"/>
              </a:ext>
            </a:extLst>
          </p:cNvPr>
          <p:cNvSpPr>
            <a:spLocks noGrp="1"/>
          </p:cNvSpPr>
          <p:nvPr>
            <p:ph idx="1"/>
          </p:nvPr>
        </p:nvSpPr>
        <p:spPr bwMode="auto">
          <a:xfrm>
            <a:off x="414338" y="1707046"/>
            <a:ext cx="8729662" cy="24806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US" altLang="en-US" sz="2400" b="1" dirty="0">
                <a:latin typeface="Helvetica" pitchFamily="2" charset="0"/>
                <a:ea typeface="ＭＳ Ｐゴシック" panose="020B0600070205080204" pitchFamily="34" charset="-128"/>
              </a:rPr>
              <a:t>Overview</a:t>
            </a:r>
          </a:p>
          <a:p>
            <a:r>
              <a:rPr lang="en-US" altLang="en-US" sz="2000" dirty="0">
                <a:latin typeface="Helvetica" pitchFamily="2" charset="0"/>
                <a:ea typeface="ＭＳ Ｐゴシック" panose="020B0600070205080204" pitchFamily="34" charset="-128"/>
              </a:rPr>
              <a:t>Examination of AI’s impact on higher education.</a:t>
            </a:r>
          </a:p>
          <a:p>
            <a:r>
              <a:rPr lang="en-US" altLang="en-US" sz="2000" dirty="0">
                <a:latin typeface="Helvetica" pitchFamily="2" charset="0"/>
                <a:ea typeface="ＭＳ Ｐゴシック" panose="020B0600070205080204" pitchFamily="34" charset="-128"/>
              </a:rPr>
              <a:t>Perspectives from Midwest College CIOs.</a:t>
            </a:r>
          </a:p>
          <a:p>
            <a:r>
              <a:rPr lang="en-US" altLang="en-US" sz="2000" dirty="0">
                <a:latin typeface="Helvetica" pitchFamily="2" charset="0"/>
                <a:ea typeface="ＭＳ Ｐゴシック" panose="020B0600070205080204" pitchFamily="34" charset="-128"/>
              </a:rPr>
              <a:t>Focus on strategic integration, teaching methods, student engagement, and administrative efficiency.</a:t>
            </a:r>
          </a:p>
          <a:p>
            <a:pPr marL="0" indent="0">
              <a:buNone/>
            </a:pPr>
            <a:endParaRPr lang="en-US" altLang="en-US" sz="1200" dirty="0">
              <a:latin typeface="Helvetica" pitchFamily="2" charset="0"/>
              <a:ea typeface="ＭＳ Ｐゴシック" panose="020B0600070205080204" pitchFamily="34" charset="-128"/>
            </a:endParaRPr>
          </a:p>
        </p:txBody>
      </p:sp>
      <p:sp>
        <p:nvSpPr>
          <p:cNvPr id="4" name="Text Placeholder 3">
            <a:extLst>
              <a:ext uri="{FF2B5EF4-FFF2-40B4-BE49-F238E27FC236}">
                <a16:creationId xmlns:a16="http://schemas.microsoft.com/office/drawing/2014/main" id="{224E341B-AAE4-45AF-A7E2-BB27A2889EAD}"/>
              </a:ext>
            </a:extLst>
          </p:cNvPr>
          <p:cNvSpPr>
            <a:spLocks noGrp="1"/>
          </p:cNvSpPr>
          <p:nvPr>
            <p:ph type="body" idx="10"/>
          </p:nvPr>
        </p:nvSpPr>
        <p:spPr/>
        <p:txBody>
          <a:bodyPr/>
          <a:lstStyle/>
          <a:p>
            <a:r>
              <a:rPr lang="en-US" dirty="0"/>
              <a:t>Abstract</a:t>
            </a:r>
          </a:p>
        </p:txBody>
      </p:sp>
      <p:sp>
        <p:nvSpPr>
          <p:cNvPr id="6" name="TextBox 5">
            <a:extLst>
              <a:ext uri="{FF2B5EF4-FFF2-40B4-BE49-F238E27FC236}">
                <a16:creationId xmlns:a16="http://schemas.microsoft.com/office/drawing/2014/main" id="{B4A1506A-B7DD-1F50-FCBB-042C1A74C8A0}"/>
              </a:ext>
            </a:extLst>
          </p:cNvPr>
          <p:cNvSpPr txBox="1"/>
          <p:nvPr/>
        </p:nvSpPr>
        <p:spPr>
          <a:xfrm>
            <a:off x="414337" y="3669749"/>
            <a:ext cx="8199575" cy="1661993"/>
          </a:xfrm>
          <a:prstGeom prst="rect">
            <a:avLst/>
          </a:prstGeom>
          <a:noFill/>
        </p:spPr>
        <p:txBody>
          <a:bodyPr wrap="square" rtlCol="0">
            <a:spAutoFit/>
          </a:bodyPr>
          <a:lstStyle/>
          <a:p>
            <a:pPr marL="0" indent="0">
              <a:buNone/>
            </a:pPr>
            <a:r>
              <a:rPr lang="en-US" altLang="en-US" sz="2400" b="1" dirty="0">
                <a:latin typeface="Helvetica" pitchFamily="2" charset="0"/>
                <a:ea typeface="ＭＳ Ｐゴシック" panose="020B0600070205080204" pitchFamily="34" charset="-128"/>
              </a:rPr>
              <a:t>Key Themes</a:t>
            </a:r>
          </a:p>
          <a:p>
            <a:pPr marL="342900" indent="-342900">
              <a:buClr>
                <a:srgbClr val="FFC000"/>
              </a:buClr>
              <a:buFont typeface="Wingdings" panose="05000000000000000000" pitchFamily="2" charset="2"/>
              <a:buChar char="§"/>
            </a:pPr>
            <a:r>
              <a:rPr lang="en-US" altLang="en-US" sz="2000" dirty="0">
                <a:latin typeface="Helvetica" pitchFamily="2" charset="0"/>
                <a:ea typeface="ＭＳ Ｐゴシック" panose="020B0600070205080204" pitchFamily="34" charset="-128"/>
              </a:rPr>
              <a:t>Strategic Planning</a:t>
            </a:r>
          </a:p>
          <a:p>
            <a:pPr marL="342900" indent="-342900">
              <a:buClr>
                <a:srgbClr val="FFC000"/>
              </a:buClr>
              <a:buFont typeface="Wingdings" panose="05000000000000000000" pitchFamily="2" charset="2"/>
              <a:buChar char="§"/>
            </a:pPr>
            <a:r>
              <a:rPr lang="en-US" altLang="en-US" sz="2000" dirty="0">
                <a:latin typeface="Helvetica" pitchFamily="2" charset="0"/>
                <a:ea typeface="ＭＳ Ｐゴシック" panose="020B0600070205080204" pitchFamily="34" charset="-128"/>
              </a:rPr>
              <a:t>Policy Creation</a:t>
            </a:r>
          </a:p>
          <a:p>
            <a:pPr marL="342900" indent="-342900">
              <a:buClr>
                <a:srgbClr val="FFC000"/>
              </a:buClr>
              <a:buFont typeface="Wingdings" panose="05000000000000000000" pitchFamily="2" charset="2"/>
              <a:buChar char="§"/>
            </a:pPr>
            <a:r>
              <a:rPr lang="en-US" altLang="en-US" sz="2000" dirty="0">
                <a:latin typeface="Helvetica" pitchFamily="2" charset="0"/>
                <a:ea typeface="ＭＳ Ｐゴシック" panose="020B0600070205080204" pitchFamily="34" charset="-128"/>
              </a:rPr>
              <a:t>Ethical Standards &amp; Data Security</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24E341B-AAE4-45AF-A7E2-BB27A2889EAD}"/>
              </a:ext>
            </a:extLst>
          </p:cNvPr>
          <p:cNvSpPr>
            <a:spLocks noGrp="1"/>
          </p:cNvSpPr>
          <p:nvPr>
            <p:ph type="body" idx="10"/>
          </p:nvPr>
        </p:nvSpPr>
        <p:spPr/>
        <p:txBody>
          <a:bodyPr/>
          <a:lstStyle/>
          <a:p>
            <a:r>
              <a:rPr lang="en-US" dirty="0"/>
              <a:t>Abstract</a:t>
            </a:r>
          </a:p>
        </p:txBody>
      </p:sp>
      <p:pic>
        <p:nvPicPr>
          <p:cNvPr id="7" name="Picture 6">
            <a:extLst>
              <a:ext uri="{FF2B5EF4-FFF2-40B4-BE49-F238E27FC236}">
                <a16:creationId xmlns:a16="http://schemas.microsoft.com/office/drawing/2014/main" id="{60D5144A-C0B5-12AF-98BB-CDF08909CDFC}"/>
              </a:ext>
            </a:extLst>
          </p:cNvPr>
          <p:cNvPicPr>
            <a:picLocks noChangeAspect="1"/>
          </p:cNvPicPr>
          <p:nvPr/>
        </p:nvPicPr>
        <p:blipFill>
          <a:blip r:embed="rId3"/>
          <a:stretch>
            <a:fillRect/>
          </a:stretch>
        </p:blipFill>
        <p:spPr>
          <a:xfrm>
            <a:off x="326667" y="1774533"/>
            <a:ext cx="8605298" cy="4332322"/>
          </a:xfrm>
          <a:prstGeom prst="rect">
            <a:avLst/>
          </a:prstGeom>
        </p:spPr>
      </p:pic>
    </p:spTree>
    <p:extLst>
      <p:ext uri="{BB962C8B-B14F-4D97-AF65-F5344CB8AC3E}">
        <p14:creationId xmlns:p14="http://schemas.microsoft.com/office/powerpoint/2010/main" val="264329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E10A478-299D-A94E-A35F-95F6F1345CA8}"/>
              </a:ext>
            </a:extLst>
          </p:cNvPr>
          <p:cNvSpPr>
            <a:spLocks noGrp="1"/>
          </p:cNvSpPr>
          <p:nvPr>
            <p:ph type="title"/>
          </p:nvPr>
        </p:nvSpPr>
        <p:spPr/>
        <p:txBody>
          <a:bodyPr/>
          <a:lstStyle/>
          <a:p>
            <a:r>
              <a:rPr lang="en-US" altLang="en-US" dirty="0">
                <a:latin typeface="Helvetica" pitchFamily="2" charset="0"/>
                <a:ea typeface="ＭＳ Ｐゴシック" panose="020B0600070205080204" pitchFamily="34" charset="-128"/>
              </a:rPr>
              <a:t>Introduction</a:t>
            </a:r>
          </a:p>
        </p:txBody>
      </p:sp>
      <p:sp>
        <p:nvSpPr>
          <p:cNvPr id="13315" name="Content Placeholder 2">
            <a:extLst>
              <a:ext uri="{FF2B5EF4-FFF2-40B4-BE49-F238E27FC236}">
                <a16:creationId xmlns:a16="http://schemas.microsoft.com/office/drawing/2014/main" id="{64B053A4-B8A0-E14B-96A2-CFD66BCFCBEF}"/>
              </a:ext>
            </a:extLst>
          </p:cNvPr>
          <p:cNvSpPr>
            <a:spLocks noGrp="1"/>
          </p:cNvSpPr>
          <p:nvPr>
            <p:ph idx="1"/>
          </p:nvPr>
        </p:nvSpPr>
        <p:spPr bwMode="auto">
          <a:xfrm>
            <a:off x="457200" y="1877359"/>
            <a:ext cx="8229600" cy="364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marR="0" lvl="0" indent="0">
              <a:lnSpc>
                <a:spcPct val="115000"/>
              </a:lnSpc>
              <a:spcBef>
                <a:spcPts val="0"/>
              </a:spcBef>
              <a:spcAft>
                <a:spcPts val="800"/>
              </a:spcAft>
              <a:buSzPts val="1000"/>
              <a:buNone/>
              <a:tabLst>
                <a:tab pos="457200" algn="l"/>
              </a:tabLst>
            </a:pPr>
            <a:r>
              <a:rPr lang="en-US" b="1" kern="100" dirty="0">
                <a:effectLst/>
                <a:latin typeface="Helvetica" panose="020B0604020202020204" pitchFamily="34" charset="0"/>
                <a:ea typeface="Aptos" panose="020B0004020202020204" pitchFamily="34" charset="0"/>
                <a:cs typeface="Helvetica" panose="020B0604020202020204" pitchFamily="34" charset="0"/>
              </a:rPr>
              <a:t>Context:</a:t>
            </a:r>
            <a:endParaRPr lang="en-US" kern="100" dirty="0">
              <a:effectLst/>
              <a:latin typeface="Helvetica" panose="020B0604020202020204" pitchFamily="34" charset="0"/>
              <a:ea typeface="Aptos" panose="020B0004020202020204" pitchFamily="34" charset="0"/>
              <a:cs typeface="Helvetica" panose="020B0604020202020204" pitchFamily="34" charset="0"/>
            </a:endParaRPr>
          </a:p>
          <a:p>
            <a:pPr lvl="1">
              <a:lnSpc>
                <a:spcPct val="115000"/>
              </a:lnSpc>
              <a:spcBef>
                <a:spcPts val="0"/>
              </a:spcBef>
              <a:spcAft>
                <a:spcPts val="800"/>
              </a:spcAft>
              <a:buSzPts val="1000"/>
              <a:tabLst>
                <a:tab pos="914400" algn="l"/>
              </a:tabLst>
            </a:pPr>
            <a:r>
              <a:rPr lang="en-US" sz="2000" kern="100" dirty="0">
                <a:effectLst/>
                <a:latin typeface="Helvetica" panose="020B0604020202020204" pitchFamily="34" charset="0"/>
                <a:ea typeface="Aptos" panose="020B0004020202020204" pitchFamily="34" charset="0"/>
                <a:cs typeface="Helvetica" panose="020B0604020202020204" pitchFamily="34" charset="0"/>
              </a:rPr>
              <a:t>Rapid technological advancements are transforming higher education.</a:t>
            </a:r>
          </a:p>
          <a:p>
            <a:pPr lvl="1">
              <a:lnSpc>
                <a:spcPct val="115000"/>
              </a:lnSpc>
              <a:spcBef>
                <a:spcPts val="0"/>
              </a:spcBef>
              <a:spcAft>
                <a:spcPts val="800"/>
              </a:spcAft>
              <a:buSzPts val="1000"/>
              <a:tabLst>
                <a:tab pos="914400" algn="l"/>
              </a:tabLst>
            </a:pPr>
            <a:r>
              <a:rPr lang="en-US" sz="2000" kern="100" dirty="0">
                <a:effectLst/>
                <a:latin typeface="Helvetica" panose="020B0604020202020204" pitchFamily="34" charset="0"/>
                <a:ea typeface="Aptos" panose="020B0004020202020204" pitchFamily="34" charset="0"/>
                <a:cs typeface="Helvetica" panose="020B0604020202020204" pitchFamily="34" charset="0"/>
              </a:rPr>
              <a:t>Generative AI is at the forefront of this transformation.</a:t>
            </a:r>
          </a:p>
          <a:p>
            <a:pPr marL="0" marR="0" lvl="0" indent="0">
              <a:lnSpc>
                <a:spcPct val="115000"/>
              </a:lnSpc>
              <a:spcBef>
                <a:spcPts val="0"/>
              </a:spcBef>
              <a:spcAft>
                <a:spcPts val="800"/>
              </a:spcAft>
              <a:buSzPts val="1000"/>
              <a:buNone/>
              <a:tabLst>
                <a:tab pos="457200" algn="l"/>
              </a:tabLst>
            </a:pPr>
            <a:r>
              <a:rPr lang="en-US" b="1" kern="100" dirty="0">
                <a:effectLst/>
                <a:latin typeface="Helvetica" panose="020B0604020202020204" pitchFamily="34" charset="0"/>
                <a:ea typeface="Aptos" panose="020B0004020202020204" pitchFamily="34" charset="0"/>
                <a:cs typeface="Helvetica" panose="020B0604020202020204" pitchFamily="34" charset="0"/>
              </a:rPr>
              <a:t>Relevance:</a:t>
            </a:r>
            <a:endParaRPr lang="en-US" kern="100" dirty="0">
              <a:effectLst/>
              <a:latin typeface="Helvetica" panose="020B0604020202020204" pitchFamily="34" charset="0"/>
              <a:ea typeface="Aptos" panose="020B0004020202020204" pitchFamily="34" charset="0"/>
              <a:cs typeface="Helvetica" panose="020B0604020202020204" pitchFamily="34" charset="0"/>
            </a:endParaRPr>
          </a:p>
          <a:p>
            <a:pPr lvl="1">
              <a:lnSpc>
                <a:spcPct val="115000"/>
              </a:lnSpc>
              <a:spcBef>
                <a:spcPts val="0"/>
              </a:spcBef>
              <a:spcAft>
                <a:spcPts val="800"/>
              </a:spcAft>
              <a:buSzPts val="1000"/>
              <a:tabLst>
                <a:tab pos="914400" algn="l"/>
              </a:tabLst>
            </a:pPr>
            <a:r>
              <a:rPr lang="en-US" sz="2000" kern="100" dirty="0">
                <a:effectLst/>
                <a:latin typeface="Helvetica" panose="020B0604020202020204" pitchFamily="34" charset="0"/>
                <a:ea typeface="Aptos" panose="020B0004020202020204" pitchFamily="34" charset="0"/>
                <a:cs typeface="Helvetica" panose="020B0604020202020204" pitchFamily="34" charset="0"/>
              </a:rPr>
              <a:t>Aligning AI with institutional missions and strategic objectives.</a:t>
            </a:r>
          </a:p>
          <a:p>
            <a:pPr lvl="1">
              <a:lnSpc>
                <a:spcPct val="115000"/>
              </a:lnSpc>
              <a:spcBef>
                <a:spcPts val="0"/>
              </a:spcBef>
              <a:spcAft>
                <a:spcPts val="800"/>
              </a:spcAft>
              <a:buSzPts val="1000"/>
              <a:tabLst>
                <a:tab pos="914400" algn="l"/>
              </a:tabLst>
            </a:pPr>
            <a:r>
              <a:rPr lang="en-US" sz="2000" kern="100" dirty="0">
                <a:effectLst/>
                <a:latin typeface="Helvetica" panose="020B0604020202020204" pitchFamily="34" charset="0"/>
                <a:ea typeface="Aptos" panose="020B0004020202020204" pitchFamily="34" charset="0"/>
                <a:cs typeface="Helvetica" panose="020B0604020202020204" pitchFamily="34" charset="0"/>
              </a:rPr>
              <a:t>Enhancing research capabilities and improving academic quality.</a:t>
            </a:r>
          </a:p>
          <a:p>
            <a:pPr marL="0" marR="0" lvl="0" indent="0">
              <a:lnSpc>
                <a:spcPct val="115000"/>
              </a:lnSpc>
              <a:spcBef>
                <a:spcPts val="0"/>
              </a:spcBef>
              <a:spcAft>
                <a:spcPts val="800"/>
              </a:spcAft>
              <a:buSzPts val="1000"/>
              <a:buNone/>
              <a:tabLst>
                <a:tab pos="457200" algn="l"/>
              </a:tabLst>
            </a:pPr>
            <a:r>
              <a:rPr lang="en-US" b="1" kern="100" dirty="0">
                <a:effectLst/>
                <a:latin typeface="Helvetica" panose="020B0604020202020204" pitchFamily="34" charset="0"/>
                <a:ea typeface="Aptos" panose="020B0004020202020204" pitchFamily="34" charset="0"/>
                <a:cs typeface="Helvetica" panose="020B0604020202020204" pitchFamily="34" charset="0"/>
              </a:rPr>
              <a:t>Objective:</a:t>
            </a:r>
            <a:endParaRPr lang="en-US" kern="100" dirty="0">
              <a:effectLst/>
              <a:latin typeface="Helvetica" panose="020B0604020202020204" pitchFamily="34" charset="0"/>
              <a:ea typeface="Aptos" panose="020B0004020202020204" pitchFamily="34" charset="0"/>
              <a:cs typeface="Helvetica" panose="020B0604020202020204" pitchFamily="34" charset="0"/>
            </a:endParaRPr>
          </a:p>
          <a:p>
            <a:pPr lvl="1">
              <a:lnSpc>
                <a:spcPct val="115000"/>
              </a:lnSpc>
              <a:spcBef>
                <a:spcPts val="0"/>
              </a:spcBef>
              <a:spcAft>
                <a:spcPts val="800"/>
              </a:spcAft>
              <a:buSzPts val="1000"/>
              <a:tabLst>
                <a:tab pos="914400" algn="l"/>
              </a:tabLst>
            </a:pPr>
            <a:r>
              <a:rPr lang="en-US" sz="2000" kern="100" dirty="0">
                <a:effectLst/>
                <a:latin typeface="Helvetica" panose="020B0604020202020204" pitchFamily="34" charset="0"/>
                <a:ea typeface="Aptos" panose="020B0004020202020204" pitchFamily="34" charset="0"/>
                <a:cs typeface="Helvetica" panose="020B0604020202020204" pitchFamily="34" charset="0"/>
              </a:rPr>
              <a:t>Understand CIO perspectives on AI integration in higher education.</a:t>
            </a:r>
          </a:p>
          <a:p>
            <a:pPr marL="0" indent="0">
              <a:buNone/>
            </a:pPr>
            <a:endParaRPr lang="en-US" altLang="en-US" sz="200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44093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E10A478-299D-A94E-A35F-95F6F1345CA8}"/>
              </a:ext>
            </a:extLst>
          </p:cNvPr>
          <p:cNvSpPr>
            <a:spLocks noGrp="1"/>
          </p:cNvSpPr>
          <p:nvPr>
            <p:ph type="title"/>
          </p:nvPr>
        </p:nvSpPr>
        <p:spPr/>
        <p:txBody>
          <a:bodyPr/>
          <a:lstStyle/>
          <a:p>
            <a:r>
              <a:rPr lang="en-US" altLang="en-US" dirty="0">
                <a:latin typeface="Helvetica" pitchFamily="2" charset="0"/>
                <a:ea typeface="ＭＳ Ｐゴシック" panose="020B0600070205080204" pitchFamily="34" charset="-128"/>
              </a:rPr>
              <a:t>Panelist Contributions</a:t>
            </a:r>
          </a:p>
        </p:txBody>
      </p:sp>
      <p:sp>
        <p:nvSpPr>
          <p:cNvPr id="13315" name="Content Placeholder 2">
            <a:extLst>
              <a:ext uri="{FF2B5EF4-FFF2-40B4-BE49-F238E27FC236}">
                <a16:creationId xmlns:a16="http://schemas.microsoft.com/office/drawing/2014/main" id="{64B053A4-B8A0-E14B-96A2-CFD66BCFCBEF}"/>
              </a:ext>
            </a:extLst>
          </p:cNvPr>
          <p:cNvSpPr>
            <a:spLocks noGrp="1"/>
          </p:cNvSpPr>
          <p:nvPr>
            <p:ph idx="1"/>
          </p:nvPr>
        </p:nvSpPr>
        <p:spPr bwMode="auto">
          <a:xfrm>
            <a:off x="291547" y="1860714"/>
            <a:ext cx="8229600" cy="45268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marR="0" lvl="0" indent="0">
              <a:lnSpc>
                <a:spcPct val="115000"/>
              </a:lnSpc>
              <a:spcBef>
                <a:spcPts val="0"/>
              </a:spcBef>
              <a:spcAft>
                <a:spcPts val="800"/>
              </a:spcAft>
              <a:buSzPts val="1000"/>
              <a:buNone/>
              <a:tabLst>
                <a:tab pos="457200" algn="l"/>
              </a:tabLst>
            </a:pPr>
            <a:r>
              <a:rPr lang="en-US" b="1" kern="100" dirty="0">
                <a:effectLst/>
                <a:latin typeface="Helvetica" panose="020B0604020202020204" pitchFamily="34" charset="0"/>
                <a:ea typeface="Aptos" panose="020B0004020202020204" pitchFamily="34" charset="0"/>
                <a:cs typeface="Helvetica" panose="020B0604020202020204" pitchFamily="34" charset="0"/>
              </a:rPr>
              <a:t>Mark Clements (UW Oshkosh):</a:t>
            </a:r>
          </a:p>
          <a:p>
            <a:pPr>
              <a:lnSpc>
                <a:spcPct val="115000"/>
              </a:lnSpc>
              <a:spcBef>
                <a:spcPts val="0"/>
              </a:spcBef>
              <a:spcAft>
                <a:spcPts val="800"/>
              </a:spcAft>
              <a:buSzPts val="1000"/>
              <a:tabLst>
                <a:tab pos="457200" algn="l"/>
              </a:tabLst>
            </a:pPr>
            <a:r>
              <a:rPr lang="en-US" sz="2000" kern="100" dirty="0">
                <a:effectLst/>
                <a:latin typeface="Helvetica" panose="020B0604020202020204" pitchFamily="34" charset="0"/>
                <a:ea typeface="Aptos" panose="020B0004020202020204" pitchFamily="34" charset="0"/>
                <a:cs typeface="Helvetica" panose="020B0604020202020204" pitchFamily="34" charset="0"/>
              </a:rPr>
              <a:t>Focus on AI as a strategic academic tool.</a:t>
            </a:r>
          </a:p>
          <a:p>
            <a:pPr>
              <a:lnSpc>
                <a:spcPct val="115000"/>
              </a:lnSpc>
              <a:spcBef>
                <a:spcPts val="0"/>
              </a:spcBef>
              <a:spcAft>
                <a:spcPts val="800"/>
              </a:spcAft>
              <a:buSzPts val="1000"/>
              <a:tabLst>
                <a:tab pos="457200" algn="l"/>
              </a:tabLst>
            </a:pPr>
            <a:r>
              <a:rPr lang="en-US" sz="2000" kern="100" dirty="0">
                <a:effectLst/>
                <a:latin typeface="Helvetica" panose="020B0604020202020204" pitchFamily="34" charset="0"/>
                <a:ea typeface="Aptos" panose="020B0004020202020204" pitchFamily="34" charset="0"/>
                <a:cs typeface="Helvetica" panose="020B0604020202020204" pitchFamily="34" charset="0"/>
              </a:rPr>
              <a:t>Emphasis on creating a tech-savvy learning environment.</a:t>
            </a:r>
          </a:p>
          <a:p>
            <a:pPr marL="0" marR="0" lvl="0" indent="0">
              <a:lnSpc>
                <a:spcPct val="115000"/>
              </a:lnSpc>
              <a:spcBef>
                <a:spcPts val="0"/>
              </a:spcBef>
              <a:spcAft>
                <a:spcPts val="800"/>
              </a:spcAft>
              <a:buSzPts val="1000"/>
              <a:buNone/>
              <a:tabLst>
                <a:tab pos="457200" algn="l"/>
              </a:tabLst>
            </a:pPr>
            <a:r>
              <a:rPr lang="en-US" b="1" kern="100" dirty="0">
                <a:effectLst/>
                <a:latin typeface="Helvetica" panose="020B0604020202020204" pitchFamily="34" charset="0"/>
                <a:ea typeface="Aptos" panose="020B0004020202020204" pitchFamily="34" charset="0"/>
                <a:cs typeface="Helvetica" panose="020B0604020202020204" pitchFamily="34" charset="0"/>
              </a:rPr>
              <a:t>Michael </a:t>
            </a:r>
            <a:r>
              <a:rPr lang="en-US" b="1" kern="100" dirty="0" err="1">
                <a:effectLst/>
                <a:latin typeface="Helvetica" panose="020B0604020202020204" pitchFamily="34" charset="0"/>
                <a:ea typeface="Aptos" panose="020B0004020202020204" pitchFamily="34" charset="0"/>
                <a:cs typeface="Helvetica" panose="020B0604020202020204" pitchFamily="34" charset="0"/>
              </a:rPr>
              <a:t>Bubolz</a:t>
            </a:r>
            <a:r>
              <a:rPr lang="en-US" b="1" kern="100" dirty="0">
                <a:effectLst/>
                <a:latin typeface="Helvetica" panose="020B0604020202020204" pitchFamily="34" charset="0"/>
                <a:ea typeface="Aptos" panose="020B0004020202020204" pitchFamily="34" charset="0"/>
                <a:cs typeface="Helvetica" panose="020B0604020202020204" pitchFamily="34" charset="0"/>
              </a:rPr>
              <a:t> (UW Green Bay):</a:t>
            </a:r>
          </a:p>
          <a:p>
            <a:pPr>
              <a:lnSpc>
                <a:spcPct val="115000"/>
              </a:lnSpc>
              <a:spcBef>
                <a:spcPts val="0"/>
              </a:spcBef>
              <a:spcAft>
                <a:spcPts val="800"/>
              </a:spcAft>
              <a:buSzPts val="1000"/>
              <a:tabLst>
                <a:tab pos="457200" algn="l"/>
              </a:tabLst>
            </a:pPr>
            <a:r>
              <a:rPr lang="en-US" sz="2000" kern="100" dirty="0">
                <a:effectLst/>
                <a:latin typeface="Helvetica" panose="020B0604020202020204" pitchFamily="34" charset="0"/>
                <a:ea typeface="Aptos" panose="020B0004020202020204" pitchFamily="34" charset="0"/>
                <a:cs typeface="Helvetica" panose="020B0604020202020204" pitchFamily="34" charset="0"/>
              </a:rPr>
              <a:t>AI as a partner in digital transformation.</a:t>
            </a:r>
          </a:p>
          <a:p>
            <a:pPr>
              <a:lnSpc>
                <a:spcPct val="115000"/>
              </a:lnSpc>
              <a:spcBef>
                <a:spcPts val="0"/>
              </a:spcBef>
              <a:spcAft>
                <a:spcPts val="800"/>
              </a:spcAft>
              <a:buSzPts val="1000"/>
              <a:tabLst>
                <a:tab pos="457200" algn="l"/>
              </a:tabLst>
            </a:pPr>
            <a:r>
              <a:rPr lang="en-US" sz="2000" kern="100" dirty="0">
                <a:effectLst/>
                <a:latin typeface="Helvetica" panose="020B0604020202020204" pitchFamily="34" charset="0"/>
                <a:ea typeface="Aptos" panose="020B0004020202020204" pitchFamily="34" charset="0"/>
                <a:cs typeface="Helvetica" panose="020B0604020202020204" pitchFamily="34" charset="0"/>
              </a:rPr>
              <a:t>Use of adaptive learning platforms like ALEKS for personalized learning.</a:t>
            </a:r>
          </a:p>
          <a:p>
            <a:pPr marL="0" marR="0" lvl="0" indent="0">
              <a:lnSpc>
                <a:spcPct val="115000"/>
              </a:lnSpc>
              <a:spcBef>
                <a:spcPts val="0"/>
              </a:spcBef>
              <a:spcAft>
                <a:spcPts val="800"/>
              </a:spcAft>
              <a:buSzPts val="1000"/>
              <a:buNone/>
              <a:tabLst>
                <a:tab pos="457200" algn="l"/>
              </a:tabLst>
            </a:pPr>
            <a:r>
              <a:rPr lang="en-US" b="1" kern="100" dirty="0">
                <a:effectLst/>
                <a:latin typeface="Helvetica" panose="020B0604020202020204" pitchFamily="34" charset="0"/>
                <a:ea typeface="Aptos" panose="020B0004020202020204" pitchFamily="34" charset="0"/>
                <a:cs typeface="Helvetica" panose="020B0604020202020204" pitchFamily="34" charset="0"/>
              </a:rPr>
              <a:t>Edward Murphy (UW System Administration):</a:t>
            </a:r>
          </a:p>
          <a:p>
            <a:pPr>
              <a:lnSpc>
                <a:spcPct val="115000"/>
              </a:lnSpc>
              <a:spcBef>
                <a:spcPts val="0"/>
              </a:spcBef>
              <a:spcAft>
                <a:spcPts val="800"/>
              </a:spcAft>
              <a:buSzPts val="1000"/>
              <a:tabLst>
                <a:tab pos="457200" algn="l"/>
              </a:tabLst>
            </a:pPr>
            <a:r>
              <a:rPr lang="en-US" sz="2000" kern="100" dirty="0">
                <a:effectLst/>
                <a:latin typeface="Helvetica" panose="020B0604020202020204" pitchFamily="34" charset="0"/>
                <a:ea typeface="Aptos" panose="020B0004020202020204" pitchFamily="34" charset="0"/>
                <a:cs typeface="Helvetica" panose="020B0604020202020204" pitchFamily="34" charset="0"/>
              </a:rPr>
              <a:t>Ensuring AI integration aligns with ethical standards.</a:t>
            </a:r>
          </a:p>
          <a:p>
            <a:pPr>
              <a:lnSpc>
                <a:spcPct val="115000"/>
              </a:lnSpc>
              <a:spcBef>
                <a:spcPts val="0"/>
              </a:spcBef>
              <a:spcAft>
                <a:spcPts val="800"/>
              </a:spcAft>
              <a:buSzPts val="1000"/>
              <a:tabLst>
                <a:tab pos="457200" algn="l"/>
              </a:tabLst>
            </a:pPr>
            <a:r>
              <a:rPr lang="en-US" sz="2000" kern="100" dirty="0">
                <a:effectLst/>
                <a:latin typeface="Helvetica" panose="020B0604020202020204" pitchFamily="34" charset="0"/>
                <a:ea typeface="Aptos" panose="020B0004020202020204" pitchFamily="34" charset="0"/>
                <a:cs typeface="Helvetica" panose="020B0604020202020204" pitchFamily="34" charset="0"/>
              </a:rPr>
              <a:t>Comprehensive system-wide AI strategy.</a:t>
            </a:r>
          </a:p>
          <a:p>
            <a:pPr marL="0" indent="0">
              <a:buNone/>
            </a:pPr>
            <a:endParaRPr lang="en-US" altLang="en-US" sz="2000" dirty="0">
              <a:latin typeface="Helvetica" pitchFamily="2" charset="0"/>
              <a:ea typeface="ＭＳ Ｐゴシック" panose="020B0600070205080204" pitchFamily="34" charset="-128"/>
            </a:endParaRPr>
          </a:p>
        </p:txBody>
      </p:sp>
      <p:pic>
        <p:nvPicPr>
          <p:cNvPr id="1026" name="Picture 2" descr="profile photo">
            <a:extLst>
              <a:ext uri="{FF2B5EF4-FFF2-40B4-BE49-F238E27FC236}">
                <a16:creationId xmlns:a16="http://schemas.microsoft.com/office/drawing/2014/main" id="{60665DD6-F5DD-67BD-2CEB-6B0AA73D9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1017" y="1860714"/>
            <a:ext cx="916215" cy="11428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112E60C-468D-E474-18F3-01E91A1917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2246" y="3254265"/>
            <a:ext cx="916215" cy="12928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to Edward  Murphy">
            <a:extLst>
              <a:ext uri="{FF2B5EF4-FFF2-40B4-BE49-F238E27FC236}">
                <a16:creationId xmlns:a16="http://schemas.microsoft.com/office/drawing/2014/main" id="{091D54D4-4009-0193-C3E8-8002834394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2247" y="4797765"/>
            <a:ext cx="904985" cy="129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915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E10A478-299D-A94E-A35F-95F6F1345CA8}"/>
              </a:ext>
            </a:extLst>
          </p:cNvPr>
          <p:cNvSpPr>
            <a:spLocks noGrp="1"/>
          </p:cNvSpPr>
          <p:nvPr>
            <p:ph type="title"/>
          </p:nvPr>
        </p:nvSpPr>
        <p:spPr/>
        <p:txBody>
          <a:bodyPr/>
          <a:lstStyle/>
          <a:p>
            <a:r>
              <a:rPr lang="en-US" altLang="en-US" dirty="0">
                <a:latin typeface="Helvetica" pitchFamily="2" charset="0"/>
                <a:ea typeface="ＭＳ Ｐゴシック" panose="020B0600070205080204" pitchFamily="34" charset="-128"/>
              </a:rPr>
              <a:t>Key Discussion Points</a:t>
            </a:r>
          </a:p>
        </p:txBody>
      </p:sp>
      <p:sp>
        <p:nvSpPr>
          <p:cNvPr id="13315" name="Content Placeholder 2">
            <a:extLst>
              <a:ext uri="{FF2B5EF4-FFF2-40B4-BE49-F238E27FC236}">
                <a16:creationId xmlns:a16="http://schemas.microsoft.com/office/drawing/2014/main" id="{64B053A4-B8A0-E14B-96A2-CFD66BCFCBEF}"/>
              </a:ext>
            </a:extLst>
          </p:cNvPr>
          <p:cNvSpPr>
            <a:spLocks noGrp="1"/>
          </p:cNvSpPr>
          <p:nvPr>
            <p:ph idx="1"/>
          </p:nvPr>
        </p:nvSpPr>
        <p:spPr bwMode="auto">
          <a:xfrm>
            <a:off x="457200" y="1877359"/>
            <a:ext cx="8229600" cy="364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US" altLang="en-US" b="1" dirty="0">
                <a:latin typeface="Helvetica" pitchFamily="2" charset="0"/>
                <a:ea typeface="ＭＳ Ｐゴシック" panose="020B0600070205080204" pitchFamily="34" charset="-128"/>
              </a:rPr>
              <a:t>AI Integration and Strategic Vision:</a:t>
            </a:r>
          </a:p>
          <a:p>
            <a:r>
              <a:rPr lang="en-US" altLang="en-US" sz="2000" dirty="0">
                <a:latin typeface="Helvetica" pitchFamily="2" charset="0"/>
                <a:ea typeface="ＭＳ Ｐゴシック" panose="020B0600070205080204" pitchFamily="34" charset="-128"/>
              </a:rPr>
              <a:t>How AI aligns with institutional goals.</a:t>
            </a:r>
          </a:p>
          <a:p>
            <a:r>
              <a:rPr lang="en-US" altLang="en-US" sz="2000" dirty="0">
                <a:latin typeface="Helvetica" pitchFamily="2" charset="0"/>
                <a:ea typeface="ＭＳ Ｐゴシック" panose="020B0600070205080204" pitchFamily="34" charset="-128"/>
              </a:rPr>
              <a:t>Enhancing academic and administrative productivity.</a:t>
            </a:r>
          </a:p>
          <a:p>
            <a:pPr marL="0" indent="0">
              <a:buNone/>
            </a:pPr>
            <a:endParaRPr lang="en-US" altLang="en-US" b="1" dirty="0">
              <a:latin typeface="Helvetica" pitchFamily="2" charset="0"/>
              <a:ea typeface="ＭＳ Ｐゴシック" panose="020B0600070205080204" pitchFamily="34" charset="-128"/>
            </a:endParaRPr>
          </a:p>
          <a:p>
            <a:pPr marL="0" indent="0">
              <a:buNone/>
            </a:pPr>
            <a:r>
              <a:rPr lang="en-US" altLang="en-US" b="1" dirty="0">
                <a:latin typeface="Helvetica" pitchFamily="2" charset="0"/>
                <a:ea typeface="ＭＳ Ｐゴシック" panose="020B0600070205080204" pitchFamily="34" charset="-128"/>
              </a:rPr>
              <a:t>AI’s Role in Educational Transformation:</a:t>
            </a:r>
          </a:p>
          <a:p>
            <a:r>
              <a:rPr lang="en-US" altLang="en-US" sz="2000" dirty="0">
                <a:latin typeface="Helvetica" pitchFamily="2" charset="0"/>
                <a:ea typeface="ＭＳ Ｐゴシック" panose="020B0600070205080204" pitchFamily="34" charset="-128"/>
              </a:rPr>
              <a:t>Transforming student services and learning experiences.</a:t>
            </a:r>
          </a:p>
          <a:p>
            <a:r>
              <a:rPr lang="en-US" altLang="en-US" sz="2000" dirty="0">
                <a:latin typeface="Helvetica" pitchFamily="2" charset="0"/>
                <a:ea typeface="ＭＳ Ｐゴシック" panose="020B0600070205080204" pitchFamily="34" charset="-128"/>
              </a:rPr>
              <a:t>Balancing innovation with ethical standards.</a:t>
            </a:r>
          </a:p>
          <a:p>
            <a:pPr marL="0" indent="0">
              <a:buNone/>
            </a:pPr>
            <a:endParaRPr lang="en-US" altLang="en-US" b="1" dirty="0">
              <a:latin typeface="Helvetica" pitchFamily="2" charset="0"/>
              <a:ea typeface="ＭＳ Ｐゴシック" panose="020B0600070205080204" pitchFamily="34" charset="-128"/>
            </a:endParaRPr>
          </a:p>
          <a:p>
            <a:pPr marL="0" indent="0">
              <a:buNone/>
            </a:pPr>
            <a:r>
              <a:rPr lang="en-US" altLang="en-US" b="1" dirty="0">
                <a:latin typeface="Helvetica" pitchFamily="2" charset="0"/>
                <a:ea typeface="ＭＳ Ｐゴシック" panose="020B0600070205080204" pitchFamily="34" charset="-128"/>
              </a:rPr>
              <a:t>Emerging AI Trends:</a:t>
            </a:r>
          </a:p>
          <a:p>
            <a:r>
              <a:rPr lang="en-US" altLang="en-US" sz="2000" dirty="0">
                <a:latin typeface="Helvetica" pitchFamily="2" charset="0"/>
                <a:ea typeface="ＭＳ Ｐゴシック" panose="020B0600070205080204" pitchFamily="34" charset="-128"/>
              </a:rPr>
              <a:t>Relevant AI advancements for higher education.</a:t>
            </a:r>
          </a:p>
          <a:p>
            <a:r>
              <a:rPr lang="en-US" altLang="en-US" sz="2000" dirty="0">
                <a:latin typeface="Helvetica" pitchFamily="2" charset="0"/>
                <a:ea typeface="ＭＳ Ｐゴシック" panose="020B0600070205080204" pitchFamily="34" charset="-128"/>
              </a:rPr>
              <a:t>Preparing for digital literacy and information security.</a:t>
            </a:r>
          </a:p>
          <a:p>
            <a:pPr marL="0" indent="0">
              <a:buNone/>
            </a:pPr>
            <a:endParaRPr lang="en-US" altLang="en-US" sz="200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145270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E10A478-299D-A94E-A35F-95F6F1345CA8}"/>
              </a:ext>
            </a:extLst>
          </p:cNvPr>
          <p:cNvSpPr>
            <a:spLocks noGrp="1"/>
          </p:cNvSpPr>
          <p:nvPr>
            <p:ph type="title"/>
          </p:nvPr>
        </p:nvSpPr>
        <p:spPr/>
        <p:txBody>
          <a:bodyPr/>
          <a:lstStyle/>
          <a:p>
            <a:r>
              <a:rPr lang="en-US" altLang="en-US" dirty="0">
                <a:latin typeface="Helvetica" pitchFamily="2" charset="0"/>
                <a:ea typeface="ＭＳ Ｐゴシック" panose="020B0600070205080204" pitchFamily="34" charset="-128"/>
              </a:rPr>
              <a:t>Key Discussion Points</a:t>
            </a:r>
          </a:p>
        </p:txBody>
      </p:sp>
      <p:graphicFrame>
        <p:nvGraphicFramePr>
          <p:cNvPr id="3" name="Content Placeholder 2">
            <a:extLst>
              <a:ext uri="{FF2B5EF4-FFF2-40B4-BE49-F238E27FC236}">
                <a16:creationId xmlns:a16="http://schemas.microsoft.com/office/drawing/2014/main" id="{8981164A-A489-7A2A-682C-CDE54C906DE2}"/>
              </a:ext>
            </a:extLst>
          </p:cNvPr>
          <p:cNvGraphicFramePr>
            <a:graphicFrameLocks noGrp="1"/>
          </p:cNvGraphicFramePr>
          <p:nvPr>
            <p:ph idx="1"/>
            <p:extLst>
              <p:ext uri="{D42A27DB-BD31-4B8C-83A1-F6EECF244321}">
                <p14:modId xmlns:p14="http://schemas.microsoft.com/office/powerpoint/2010/main" val="1697046564"/>
              </p:ext>
            </p:extLst>
          </p:nvPr>
        </p:nvGraphicFramePr>
        <p:xfrm>
          <a:off x="119270" y="1497495"/>
          <a:ext cx="8892208" cy="4837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434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E10A478-299D-A94E-A35F-95F6F1345CA8}"/>
              </a:ext>
            </a:extLst>
          </p:cNvPr>
          <p:cNvSpPr>
            <a:spLocks noGrp="1"/>
          </p:cNvSpPr>
          <p:nvPr>
            <p:ph type="title"/>
          </p:nvPr>
        </p:nvSpPr>
        <p:spPr/>
        <p:txBody>
          <a:bodyPr/>
          <a:lstStyle/>
          <a:p>
            <a:r>
              <a:rPr lang="en-US" altLang="en-US" dirty="0">
                <a:latin typeface="Helvetica" pitchFamily="2" charset="0"/>
                <a:ea typeface="ＭＳ Ｐゴシック" panose="020B0600070205080204" pitchFamily="34" charset="-128"/>
              </a:rPr>
              <a:t>Key Discussion Points</a:t>
            </a:r>
          </a:p>
        </p:txBody>
      </p:sp>
      <p:sp>
        <p:nvSpPr>
          <p:cNvPr id="13315" name="Content Placeholder 2">
            <a:extLst>
              <a:ext uri="{FF2B5EF4-FFF2-40B4-BE49-F238E27FC236}">
                <a16:creationId xmlns:a16="http://schemas.microsoft.com/office/drawing/2014/main" id="{64B053A4-B8A0-E14B-96A2-CFD66BCFCBEF}"/>
              </a:ext>
            </a:extLst>
          </p:cNvPr>
          <p:cNvSpPr>
            <a:spLocks noGrp="1"/>
          </p:cNvSpPr>
          <p:nvPr>
            <p:ph idx="1"/>
          </p:nvPr>
        </p:nvSpPr>
        <p:spPr bwMode="auto">
          <a:xfrm>
            <a:off x="457200" y="1877359"/>
            <a:ext cx="8229600" cy="364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US" altLang="en-US" b="1" dirty="0">
                <a:latin typeface="Helvetica" pitchFamily="2" charset="0"/>
                <a:ea typeface="ＭＳ Ｐゴシック" panose="020B0600070205080204" pitchFamily="34" charset="-128"/>
              </a:rPr>
              <a:t>Challenges:</a:t>
            </a:r>
          </a:p>
          <a:p>
            <a:r>
              <a:rPr lang="en-US" altLang="en-US" sz="2000" dirty="0">
                <a:latin typeface="Helvetica" pitchFamily="2" charset="0"/>
                <a:ea typeface="ＭＳ Ｐゴシック" panose="020B0600070205080204" pitchFamily="34" charset="-128"/>
              </a:rPr>
              <a:t>Data privacy and ethical considerations.</a:t>
            </a:r>
          </a:p>
          <a:p>
            <a:r>
              <a:rPr lang="en-US" altLang="en-US" sz="2000" dirty="0">
                <a:latin typeface="Helvetica" pitchFamily="2" charset="0"/>
                <a:ea typeface="ＭＳ Ｐゴシック" panose="020B0600070205080204" pitchFamily="34" charset="-128"/>
              </a:rPr>
              <a:t>Varying readiness levels among institutions.</a:t>
            </a:r>
          </a:p>
          <a:p>
            <a:pPr marL="0" indent="0">
              <a:buNone/>
            </a:pPr>
            <a:endParaRPr lang="en-US" altLang="en-US" sz="2000" dirty="0">
              <a:latin typeface="Helvetica" pitchFamily="2" charset="0"/>
              <a:ea typeface="ＭＳ Ｐゴシック" panose="020B0600070205080204" pitchFamily="34" charset="-128"/>
            </a:endParaRPr>
          </a:p>
          <a:p>
            <a:pPr marL="0" indent="0">
              <a:buNone/>
            </a:pPr>
            <a:r>
              <a:rPr lang="en-US" altLang="en-US" b="1" dirty="0">
                <a:latin typeface="Helvetica" pitchFamily="2" charset="0"/>
                <a:ea typeface="ＭＳ Ｐゴシック" panose="020B0600070205080204" pitchFamily="34" charset="-128"/>
              </a:rPr>
              <a:t>Opportunities:</a:t>
            </a:r>
          </a:p>
          <a:p>
            <a:r>
              <a:rPr lang="en-US" altLang="en-US" sz="2000" dirty="0">
                <a:latin typeface="Helvetica" pitchFamily="2" charset="0"/>
                <a:ea typeface="ＭＳ Ｐゴシック" panose="020B0600070205080204" pitchFamily="34" charset="-128"/>
              </a:rPr>
              <a:t>Enhancing personalized learning.</a:t>
            </a:r>
          </a:p>
          <a:p>
            <a:r>
              <a:rPr lang="en-US" altLang="en-US" sz="2000" dirty="0">
                <a:latin typeface="Helvetica" pitchFamily="2" charset="0"/>
                <a:ea typeface="ＭＳ Ｐゴシック" panose="020B0600070205080204" pitchFamily="34" charset="-128"/>
              </a:rPr>
              <a:t>Improving operational efficiency.</a:t>
            </a:r>
          </a:p>
          <a:p>
            <a:r>
              <a:rPr lang="en-US" altLang="en-US" sz="2000" dirty="0">
                <a:latin typeface="Helvetica" pitchFamily="2" charset="0"/>
                <a:ea typeface="ＭＳ Ｐゴシック" panose="020B0600070205080204" pitchFamily="34" charset="-128"/>
              </a:rPr>
              <a:t>Strategic planning and system-wide coordination.</a:t>
            </a:r>
          </a:p>
          <a:p>
            <a:pPr marL="0" indent="0">
              <a:buNone/>
            </a:pPr>
            <a:endParaRPr lang="en-US" altLang="en-US" sz="2000" dirty="0">
              <a:latin typeface="Helvetica" pitchFamily="2" charset="0"/>
              <a:ea typeface="ＭＳ Ｐゴシック" panose="020B0600070205080204" pitchFamily="34" charset="-128"/>
            </a:endParaRPr>
          </a:p>
          <a:p>
            <a:pPr marL="0" indent="0">
              <a:buNone/>
            </a:pPr>
            <a:endParaRPr lang="en-US" altLang="en-US" sz="200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165847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E10A478-299D-A94E-A35F-95F6F1345CA8}"/>
              </a:ext>
            </a:extLst>
          </p:cNvPr>
          <p:cNvSpPr>
            <a:spLocks noGrp="1"/>
          </p:cNvSpPr>
          <p:nvPr>
            <p:ph type="title"/>
          </p:nvPr>
        </p:nvSpPr>
        <p:spPr/>
        <p:txBody>
          <a:bodyPr/>
          <a:lstStyle/>
          <a:p>
            <a:r>
              <a:rPr lang="en-US" altLang="en-US" dirty="0">
                <a:latin typeface="Helvetica" pitchFamily="2" charset="0"/>
                <a:ea typeface="ＭＳ Ｐゴシック" panose="020B0600070205080204" pitchFamily="34" charset="-128"/>
              </a:rPr>
              <a:t>Key Findings</a:t>
            </a:r>
          </a:p>
        </p:txBody>
      </p:sp>
      <p:sp>
        <p:nvSpPr>
          <p:cNvPr id="13315" name="Content Placeholder 2">
            <a:extLst>
              <a:ext uri="{FF2B5EF4-FFF2-40B4-BE49-F238E27FC236}">
                <a16:creationId xmlns:a16="http://schemas.microsoft.com/office/drawing/2014/main" id="{64B053A4-B8A0-E14B-96A2-CFD66BCFCBEF}"/>
              </a:ext>
            </a:extLst>
          </p:cNvPr>
          <p:cNvSpPr>
            <a:spLocks noGrp="1"/>
          </p:cNvSpPr>
          <p:nvPr>
            <p:ph idx="1"/>
          </p:nvPr>
        </p:nvSpPr>
        <p:spPr bwMode="auto">
          <a:xfrm>
            <a:off x="457200" y="1877359"/>
            <a:ext cx="8229600" cy="364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457200" indent="-457200">
              <a:buFont typeface="+mj-lt"/>
              <a:buAutoNum type="arabicPeriod"/>
            </a:pPr>
            <a:r>
              <a:rPr lang="en-US" altLang="en-US" b="1" dirty="0">
                <a:latin typeface="Helvetica" pitchFamily="2" charset="0"/>
                <a:ea typeface="ＭＳ Ｐゴシック" panose="020B0600070205080204" pitchFamily="34" charset="-128"/>
              </a:rPr>
              <a:t>Strategic Alignment: </a:t>
            </a:r>
            <a:r>
              <a:rPr lang="en-US" altLang="en-US" sz="2000" dirty="0">
                <a:latin typeface="Helvetica" pitchFamily="2" charset="0"/>
                <a:ea typeface="ＭＳ Ｐゴシック" panose="020B0600070205080204" pitchFamily="34" charset="-128"/>
              </a:rPr>
              <a:t>AI projects must support institutional missions.</a:t>
            </a:r>
          </a:p>
          <a:p>
            <a:pPr marL="457200" indent="-457200">
              <a:buFont typeface="+mj-lt"/>
              <a:buAutoNum type="arabicPeriod"/>
            </a:pPr>
            <a:r>
              <a:rPr lang="en-US" altLang="en-US" b="1" dirty="0">
                <a:latin typeface="Helvetica" pitchFamily="2" charset="0"/>
                <a:ea typeface="ＭＳ Ｐゴシック" panose="020B0600070205080204" pitchFamily="34" charset="-128"/>
              </a:rPr>
              <a:t>Ethical Deployment: </a:t>
            </a:r>
            <a:r>
              <a:rPr lang="en-US" altLang="en-US" sz="2000" dirty="0">
                <a:latin typeface="Helvetica" pitchFamily="2" charset="0"/>
                <a:ea typeface="ＭＳ Ｐゴシック" panose="020B0600070205080204" pitchFamily="34" charset="-128"/>
              </a:rPr>
              <a:t>Adherence to data protection and transparency.</a:t>
            </a:r>
          </a:p>
          <a:p>
            <a:pPr marL="457200" indent="-457200">
              <a:buFont typeface="+mj-lt"/>
              <a:buAutoNum type="arabicPeriod"/>
            </a:pPr>
            <a:r>
              <a:rPr lang="en-US" altLang="en-US" b="1" dirty="0">
                <a:latin typeface="Helvetica" pitchFamily="2" charset="0"/>
                <a:ea typeface="ＭＳ Ｐゴシック" panose="020B0600070205080204" pitchFamily="34" charset="-128"/>
              </a:rPr>
              <a:t>Readiness for Integration: </a:t>
            </a:r>
            <a:r>
              <a:rPr lang="en-US" altLang="en-US" sz="2000" dirty="0">
                <a:latin typeface="Helvetica" pitchFamily="2" charset="0"/>
                <a:ea typeface="ＭＳ Ｐゴシック" panose="020B0600070205080204" pitchFamily="34" charset="-128"/>
              </a:rPr>
              <a:t>Infrastructure investment and digital literacy.</a:t>
            </a:r>
          </a:p>
          <a:p>
            <a:pPr marL="457200" indent="-457200">
              <a:buFont typeface="+mj-lt"/>
              <a:buAutoNum type="arabicPeriod"/>
            </a:pPr>
            <a:r>
              <a:rPr lang="en-US" altLang="en-US" b="1" dirty="0">
                <a:latin typeface="Helvetica" pitchFamily="2" charset="0"/>
                <a:ea typeface="ＭＳ Ｐゴシック" panose="020B0600070205080204" pitchFamily="34" charset="-128"/>
              </a:rPr>
              <a:t>Closing the Digital Divide: </a:t>
            </a:r>
            <a:r>
              <a:rPr lang="en-US" altLang="en-US" sz="2000" dirty="0">
                <a:latin typeface="Helvetica" pitchFamily="2" charset="0"/>
                <a:ea typeface="ＭＳ Ｐゴシック" panose="020B0600070205080204" pitchFamily="34" charset="-128"/>
              </a:rPr>
              <a:t>Ensuring equitable access to AI tools.</a:t>
            </a:r>
          </a:p>
          <a:p>
            <a:pPr marL="457200" indent="-457200">
              <a:buFont typeface="+mj-lt"/>
              <a:buAutoNum type="arabicPeriod"/>
            </a:pPr>
            <a:r>
              <a:rPr lang="en-US" altLang="en-US" b="1" dirty="0">
                <a:latin typeface="Helvetica" pitchFamily="2" charset="0"/>
                <a:ea typeface="ＭＳ Ｐゴシック" panose="020B0600070205080204" pitchFamily="34" charset="-128"/>
              </a:rPr>
              <a:t>System-Wide Collaboration: </a:t>
            </a:r>
            <a:r>
              <a:rPr lang="en-US" altLang="en-US" sz="2000" dirty="0">
                <a:latin typeface="Helvetica" pitchFamily="2" charset="0"/>
                <a:ea typeface="ＭＳ Ｐゴシック" panose="020B0600070205080204" pitchFamily="34" charset="-128"/>
              </a:rPr>
              <a:t>Promoting cross-institutional coordination.</a:t>
            </a:r>
          </a:p>
          <a:p>
            <a:pPr marL="0" indent="0">
              <a:buNone/>
            </a:pPr>
            <a:endParaRPr lang="en-US" altLang="en-US" sz="2000" dirty="0">
              <a:latin typeface="Helvetica" pitchFamily="2" charset="0"/>
              <a:ea typeface="ＭＳ Ｐゴシック" panose="020B0600070205080204" pitchFamily="34" charset="-128"/>
            </a:endParaRPr>
          </a:p>
          <a:p>
            <a:pPr marL="0" indent="0">
              <a:buNone/>
            </a:pPr>
            <a:endParaRPr lang="en-US" altLang="en-US" sz="200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34194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6" id="{4AF93370-F231-4C46-8168-C9BC5BCF711E}" vid="{3195B605-EEFC-574B-BEF3-4A60C244CB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864639279B3C48919E5EB93652B8BA" ma:contentTypeVersion="7" ma:contentTypeDescription="Create a new document." ma:contentTypeScope="" ma:versionID="b3d821edd8a356e7ca972c0ff46300df">
  <xsd:schema xmlns:xsd="http://www.w3.org/2001/XMLSchema" xmlns:xs="http://www.w3.org/2001/XMLSchema" xmlns:p="http://schemas.microsoft.com/office/2006/metadata/properties" xmlns:ns2="2704fdb5-32d3-4821-bd5c-ad5b67c8228f" targetNamespace="http://schemas.microsoft.com/office/2006/metadata/properties" ma:root="true" ma:fieldsID="054a501d574222714d534bdec5b4fa74" ns2:_="">
    <xsd:import namespace="2704fdb5-32d3-4821-bd5c-ad5b67c8228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04fdb5-32d3-4821-bd5c-ad5b67c822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8E6474-2534-46FE-ABA8-C9CD95557381}"/>
</file>

<file path=customXml/itemProps2.xml><?xml version="1.0" encoding="utf-8"?>
<ds:datastoreItem xmlns:ds="http://schemas.openxmlformats.org/officeDocument/2006/customXml" ds:itemID="{1F8BC335-BF47-4BC2-836F-641F4CD4AF26}"/>
</file>

<file path=customXml/itemProps3.xml><?xml version="1.0" encoding="utf-8"?>
<ds:datastoreItem xmlns:ds="http://schemas.openxmlformats.org/officeDocument/2006/customXml" ds:itemID="{A9F60799-A3C2-4019-BD5C-039CC26E05B9}"/>
</file>

<file path=docProps/app.xml><?xml version="1.0" encoding="utf-8"?>
<Properties xmlns="http://schemas.openxmlformats.org/officeDocument/2006/extended-properties" xmlns:vt="http://schemas.openxmlformats.org/officeDocument/2006/docPropsVTypes">
  <Template>Oshkosh_4x3</Template>
  <TotalTime>61</TotalTime>
  <Words>1469</Words>
  <Application>Microsoft Office PowerPoint</Application>
  <PresentationFormat>On-screen Show (4:3)</PresentationFormat>
  <Paragraphs>147</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Aptos</vt:lpstr>
      <vt:lpstr>Arial</vt:lpstr>
      <vt:lpstr>Avenir Book</vt:lpstr>
      <vt:lpstr>Avenir Heavy</vt:lpstr>
      <vt:lpstr>Avenir Medium</vt:lpstr>
      <vt:lpstr>Calibri</vt:lpstr>
      <vt:lpstr>Courier New</vt:lpstr>
      <vt:lpstr>Helvetica</vt:lpstr>
      <vt:lpstr>Symbol</vt:lpstr>
      <vt:lpstr>Wingdings</vt:lpstr>
      <vt:lpstr>Office Theme</vt:lpstr>
      <vt:lpstr>PowerPoint Presentation</vt:lpstr>
      <vt:lpstr>PowerPoint Presentation</vt:lpstr>
      <vt:lpstr>PowerPoint Presentation</vt:lpstr>
      <vt:lpstr>Introduction</vt:lpstr>
      <vt:lpstr>Panelist Contributions</vt:lpstr>
      <vt:lpstr>Key Discussion Points</vt:lpstr>
      <vt:lpstr>Key Discussion Points</vt:lpstr>
      <vt:lpstr>Key Discussion Points</vt:lpstr>
      <vt:lpstr>Key Findings</vt:lpstr>
      <vt:lpstr>Key Findings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Steven Schilhabel</dc:creator>
  <cp:lastModifiedBy>Steven Schilhabel</cp:lastModifiedBy>
  <cp:revision>1</cp:revision>
  <cp:lastPrinted>2010-01-15T15:58:54Z</cp:lastPrinted>
  <dcterms:created xsi:type="dcterms:W3CDTF">2024-08-27T16:44:29Z</dcterms:created>
  <dcterms:modified xsi:type="dcterms:W3CDTF">2024-09-25T14:28:50Z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0x010100BB864639279B3C48919E5EB93652B8BA</vt:lpwstr>
  </property>
</Properties>
</file>